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</p:sldMasterIdLst>
  <p:notesMasterIdLst>
    <p:notesMasterId r:id="rId17"/>
  </p:notesMasterIdLst>
  <p:sldIdLst>
    <p:sldId id="292" r:id="rId2"/>
    <p:sldId id="305" r:id="rId3"/>
    <p:sldId id="306" r:id="rId4"/>
    <p:sldId id="295" r:id="rId5"/>
    <p:sldId id="301" r:id="rId6"/>
    <p:sldId id="300" r:id="rId7"/>
    <p:sldId id="298" r:id="rId8"/>
    <p:sldId id="308" r:id="rId9"/>
    <p:sldId id="299" r:id="rId10"/>
    <p:sldId id="307" r:id="rId11"/>
    <p:sldId id="297" r:id="rId12"/>
    <p:sldId id="302" r:id="rId13"/>
    <p:sldId id="303" r:id="rId14"/>
    <p:sldId id="304" r:id="rId15"/>
    <p:sldId id="30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8391"/>
    <a:srgbClr val="6DFFFC"/>
    <a:srgbClr val="36C6DF"/>
    <a:srgbClr val="E6E6E6"/>
    <a:srgbClr val="05DAE3"/>
    <a:srgbClr val="42A5D4"/>
    <a:srgbClr val="FF8585"/>
    <a:srgbClr val="000000"/>
    <a:srgbClr val="6DFEFB"/>
    <a:srgbClr val="BB10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0" autoAdjust="0"/>
    <p:restoredTop sz="93758" autoAdjust="0"/>
  </p:normalViewPr>
  <p:slideViewPr>
    <p:cSldViewPr snapToGrid="0" showGuides="1">
      <p:cViewPr varScale="1">
        <p:scale>
          <a:sx n="79" d="100"/>
          <a:sy n="79" d="100"/>
        </p:scale>
        <p:origin x="70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gif>
</file>

<file path=ppt/media/image10.png>
</file>

<file path=ppt/media/image1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F0F45A-6B47-490E-BE49-26700CD22D18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75FF2E-82BB-4B4F-BD04-EE9D6BCAF3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457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5FF2E-82BB-4B4F-BD04-EE9D6BCAF31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387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5FF2E-82BB-4B4F-BD04-EE9D6BCAF31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9592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5FF2E-82BB-4B4F-BD04-EE9D6BCAF31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3614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5FF2E-82BB-4B4F-BD04-EE9D6BCAF31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075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5FF2E-82BB-4B4F-BD04-EE9D6BCAF31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805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5FF2E-82BB-4B4F-BD04-EE9D6BCAF31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448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56C3-7437-42CA-AF2B-8CF0C5EFA9AA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2392-9B12-49D5-A9C6-729F23FBA4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77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gradFill>
          <a:gsLst>
            <a:gs pos="20000">
              <a:srgbClr val="050537"/>
            </a:gs>
            <a:gs pos="58000">
              <a:srgbClr val="180F3A"/>
            </a:gs>
            <a:gs pos="84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矩形 16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3" name="组合 122"/>
          <p:cNvGrpSpPr/>
          <p:nvPr userDrawn="1"/>
        </p:nvGrpSpPr>
        <p:grpSpPr>
          <a:xfrm>
            <a:off x="320040" y="-2036337"/>
            <a:ext cx="11551920" cy="10930674"/>
            <a:chOff x="748090" y="-2524465"/>
            <a:chExt cx="20264284" cy="16144683"/>
          </a:xfrm>
        </p:grpSpPr>
        <p:grpSp>
          <p:nvGrpSpPr>
            <p:cNvPr id="124" name="组合 123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144" name="直接连接符 143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直接连接符 144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直接连接符 146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连接符 150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接连接符 154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连接符 159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126" name="直接连接符 125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接连接符 128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接连接符 135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接连接符 138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" name="组合 3"/>
          <p:cNvGrpSpPr/>
          <p:nvPr userDrawn="1"/>
        </p:nvGrpSpPr>
        <p:grpSpPr>
          <a:xfrm>
            <a:off x="405278" y="632782"/>
            <a:ext cx="11383477" cy="5591117"/>
            <a:chOff x="104976" y="485224"/>
            <a:chExt cx="11984188" cy="5886162"/>
          </a:xfrm>
          <a:solidFill>
            <a:schemeClr val="tx1">
              <a:lumMod val="65000"/>
              <a:lumOff val="35000"/>
            </a:schemeClr>
          </a:solidFill>
        </p:grpSpPr>
        <p:grpSp>
          <p:nvGrpSpPr>
            <p:cNvPr id="3" name="组合 2"/>
            <p:cNvGrpSpPr/>
            <p:nvPr userDrawn="1"/>
          </p:nvGrpSpPr>
          <p:grpSpPr>
            <a:xfrm>
              <a:off x="10497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2" name="椭圆 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椭圆 47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椭圆 48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椭圆 50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4" name="组合 53"/>
            <p:cNvGrpSpPr/>
            <p:nvPr userDrawn="1"/>
          </p:nvGrpSpPr>
          <p:grpSpPr>
            <a:xfrm>
              <a:off x="80781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5" name="椭圆 54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椭圆 58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椭圆 62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5" name="组合 64"/>
            <p:cNvGrpSpPr/>
            <p:nvPr userDrawn="1"/>
          </p:nvGrpSpPr>
          <p:grpSpPr>
            <a:xfrm>
              <a:off x="151064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6" name="椭圆 65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6" name="组合 75"/>
            <p:cNvGrpSpPr/>
            <p:nvPr userDrawn="1"/>
          </p:nvGrpSpPr>
          <p:grpSpPr>
            <a:xfrm>
              <a:off x="221348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77" name="椭圆 76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7" name="组合 86"/>
            <p:cNvGrpSpPr/>
            <p:nvPr userDrawn="1"/>
          </p:nvGrpSpPr>
          <p:grpSpPr>
            <a:xfrm>
              <a:off x="291631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88" name="椭圆 8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椭圆 9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8" name="组合 97"/>
            <p:cNvGrpSpPr/>
            <p:nvPr userDrawn="1"/>
          </p:nvGrpSpPr>
          <p:grpSpPr>
            <a:xfrm>
              <a:off x="361915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99" name="椭圆 98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9" name="组合 108"/>
            <p:cNvGrpSpPr/>
            <p:nvPr userDrawn="1"/>
          </p:nvGrpSpPr>
          <p:grpSpPr>
            <a:xfrm>
              <a:off x="432198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110" name="椭圆 109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椭圆 110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椭圆 114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椭圆 118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0" name="组合 119"/>
            <p:cNvGrpSpPr/>
            <p:nvPr userDrawn="1"/>
          </p:nvGrpSpPr>
          <p:grpSpPr>
            <a:xfrm>
              <a:off x="502482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121" name="椭圆 120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椭圆 16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椭圆 17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2" name="组合 171"/>
            <p:cNvGrpSpPr/>
            <p:nvPr userDrawn="1"/>
          </p:nvGrpSpPr>
          <p:grpSpPr>
            <a:xfrm>
              <a:off x="572765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173" name="椭圆 172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椭圆 174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9" name="椭圆 178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3" name="组合 182"/>
            <p:cNvGrpSpPr/>
            <p:nvPr userDrawn="1"/>
          </p:nvGrpSpPr>
          <p:grpSpPr>
            <a:xfrm>
              <a:off x="643049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184" name="椭圆 18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7" name="椭圆 18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椭圆 19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4" name="组合 193"/>
            <p:cNvGrpSpPr/>
            <p:nvPr userDrawn="1"/>
          </p:nvGrpSpPr>
          <p:grpSpPr>
            <a:xfrm>
              <a:off x="713332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195" name="椭圆 194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椭圆 198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3" name="椭圆 202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5" name="组合 204"/>
            <p:cNvGrpSpPr/>
            <p:nvPr userDrawn="1"/>
          </p:nvGrpSpPr>
          <p:grpSpPr>
            <a:xfrm>
              <a:off x="783616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206" name="椭圆 205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7" name="椭圆 206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1" name="椭圆 210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椭圆 214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6" name="组合 215"/>
            <p:cNvGrpSpPr/>
            <p:nvPr userDrawn="1"/>
          </p:nvGrpSpPr>
          <p:grpSpPr>
            <a:xfrm>
              <a:off x="853899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217" name="椭圆 216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9" name="椭圆 218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3" name="椭圆 222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7" name="组合 226"/>
            <p:cNvGrpSpPr/>
            <p:nvPr userDrawn="1"/>
          </p:nvGrpSpPr>
          <p:grpSpPr>
            <a:xfrm>
              <a:off x="924183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228" name="椭圆 22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椭圆 23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椭圆 23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8" name="组合 237"/>
            <p:cNvGrpSpPr/>
            <p:nvPr userDrawn="1"/>
          </p:nvGrpSpPr>
          <p:grpSpPr>
            <a:xfrm>
              <a:off x="994466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239" name="椭圆 238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椭圆 242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椭圆 243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椭圆 244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椭圆 245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椭圆 246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椭圆 247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9" name="组合 248"/>
            <p:cNvGrpSpPr/>
            <p:nvPr userDrawn="1"/>
          </p:nvGrpSpPr>
          <p:grpSpPr>
            <a:xfrm>
              <a:off x="1064750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250" name="椭圆 249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0" name="组合 259"/>
            <p:cNvGrpSpPr/>
            <p:nvPr userDrawn="1"/>
          </p:nvGrpSpPr>
          <p:grpSpPr>
            <a:xfrm>
              <a:off x="12053164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261" name="椭圆 260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1" name="组合 270"/>
            <p:cNvGrpSpPr/>
            <p:nvPr userDrawn="1"/>
          </p:nvGrpSpPr>
          <p:grpSpPr>
            <a:xfrm>
              <a:off x="1135033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272" name="椭圆 27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0" name="椭圆 27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1" name="椭圆 28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337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flip="none" rotWithShape="1">
          <a:gsLst>
            <a:gs pos="0">
              <a:srgbClr val="050537"/>
            </a:gs>
            <a:gs pos="46000">
              <a:srgbClr val="180F3A"/>
            </a:gs>
            <a:gs pos="84000">
              <a:srgbClr val="4A113C"/>
            </a:gs>
          </a:gsLst>
          <a:lin ang="19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组合 365"/>
          <p:cNvGrpSpPr/>
          <p:nvPr userDrawn="1"/>
        </p:nvGrpSpPr>
        <p:grpSpPr>
          <a:xfrm>
            <a:off x="320040" y="-2036337"/>
            <a:ext cx="11551920" cy="10930674"/>
            <a:chOff x="748090" y="-2524465"/>
            <a:chExt cx="20264284" cy="16144683"/>
          </a:xfrm>
        </p:grpSpPr>
        <p:grpSp>
          <p:nvGrpSpPr>
            <p:cNvPr id="367" name="组合 366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387" name="直接连接符 386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8" name="直接连接符 387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9" name="直接连接符 388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0" name="直接连接符 389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1" name="直接连接符 390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3" name="直接连接符 392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4" name="直接连接符 393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5" name="直接连接符 394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6" name="直接连接符 395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7" name="直接连接符 396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8" name="直接连接符 397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9" name="直接连接符 398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1" name="直接连接符 400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2" name="直接连接符 401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3" name="直接连接符 402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4" name="直接连接符 403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8" name="组合 367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369" name="直接连接符 368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直接连接符 369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直接连接符 370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2" name="直接连接符 371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3" name="直接连接符 372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4" name="直接连接符 373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5" name="直接连接符 374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7" name="直接连接符 376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8" name="直接连接符 377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9" name="直接连接符 378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0" name="直接连接符 379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直接连接符 380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2" name="直接连接符 381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直接连接符 382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直接连接符 384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6" name="直接连接符 385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5" name="组合 404"/>
          <p:cNvGrpSpPr/>
          <p:nvPr userDrawn="1"/>
        </p:nvGrpSpPr>
        <p:grpSpPr>
          <a:xfrm>
            <a:off x="405278" y="632782"/>
            <a:ext cx="11383477" cy="5591117"/>
            <a:chOff x="104976" y="485224"/>
            <a:chExt cx="11984188" cy="5886162"/>
          </a:xfrm>
          <a:solidFill>
            <a:schemeClr val="tx1">
              <a:lumMod val="65000"/>
              <a:lumOff val="35000"/>
            </a:schemeClr>
          </a:solidFill>
        </p:grpSpPr>
        <p:grpSp>
          <p:nvGrpSpPr>
            <p:cNvPr id="406" name="组合 405"/>
            <p:cNvGrpSpPr/>
            <p:nvPr userDrawn="1"/>
          </p:nvGrpSpPr>
          <p:grpSpPr>
            <a:xfrm>
              <a:off x="10497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94" name="椭圆 59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5" name="椭圆 59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6" name="椭圆 59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7" name="椭圆 59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8" name="椭圆 59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9" name="椭圆 59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0" name="椭圆 59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1" name="椭圆 60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2" name="椭圆 60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3" name="椭圆 60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7" name="组合 406"/>
            <p:cNvGrpSpPr/>
            <p:nvPr userDrawn="1"/>
          </p:nvGrpSpPr>
          <p:grpSpPr>
            <a:xfrm>
              <a:off x="80781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84" name="椭圆 58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5" name="椭圆 58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6" name="椭圆 58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7" name="椭圆 58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8" name="椭圆 58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9" name="椭圆 58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0" name="椭圆 58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1" name="椭圆 59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2" name="椭圆 59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3" name="椭圆 59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8" name="组合 407"/>
            <p:cNvGrpSpPr/>
            <p:nvPr userDrawn="1"/>
          </p:nvGrpSpPr>
          <p:grpSpPr>
            <a:xfrm>
              <a:off x="151064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74" name="椭圆 57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5" name="椭圆 57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6" name="椭圆 57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7" name="椭圆 57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8" name="椭圆 57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9" name="椭圆 57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0" name="椭圆 57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1" name="椭圆 58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2" name="椭圆 58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3" name="椭圆 58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9" name="组合 408"/>
            <p:cNvGrpSpPr/>
            <p:nvPr userDrawn="1"/>
          </p:nvGrpSpPr>
          <p:grpSpPr>
            <a:xfrm>
              <a:off x="221348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64" name="椭圆 56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5" name="椭圆 56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6" name="椭圆 56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7" name="椭圆 56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8" name="椭圆 56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9" name="椭圆 56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0" name="椭圆 56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1" name="椭圆 57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2" name="椭圆 57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3" name="椭圆 57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0" name="组合 409"/>
            <p:cNvGrpSpPr/>
            <p:nvPr userDrawn="1"/>
          </p:nvGrpSpPr>
          <p:grpSpPr>
            <a:xfrm>
              <a:off x="291631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54" name="椭圆 55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5" name="椭圆 55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6" name="椭圆 55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7" name="椭圆 55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8" name="椭圆 55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9" name="椭圆 55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0" name="椭圆 55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1" name="椭圆 56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2" name="椭圆 56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3" name="椭圆 56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1" name="组合 410"/>
            <p:cNvGrpSpPr/>
            <p:nvPr userDrawn="1"/>
          </p:nvGrpSpPr>
          <p:grpSpPr>
            <a:xfrm>
              <a:off x="361915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44" name="椭圆 54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5" name="椭圆 54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6" name="椭圆 54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7" name="椭圆 54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8" name="椭圆 54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9" name="椭圆 54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0" name="椭圆 54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1" name="椭圆 55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2" name="椭圆 55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3" name="椭圆 55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2" name="组合 411"/>
            <p:cNvGrpSpPr/>
            <p:nvPr userDrawn="1"/>
          </p:nvGrpSpPr>
          <p:grpSpPr>
            <a:xfrm>
              <a:off x="432198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34" name="椭圆 53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5" name="椭圆 53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6" name="椭圆 53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7" name="椭圆 53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8" name="椭圆 53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9" name="椭圆 53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0" name="椭圆 53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1" name="椭圆 54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2" name="椭圆 54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3" name="椭圆 54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3" name="组合 412"/>
            <p:cNvGrpSpPr/>
            <p:nvPr userDrawn="1"/>
          </p:nvGrpSpPr>
          <p:grpSpPr>
            <a:xfrm>
              <a:off x="502482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24" name="椭圆 52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5" name="椭圆 52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6" name="椭圆 52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7" name="椭圆 52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8" name="椭圆 52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9" name="椭圆 52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0" name="椭圆 52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1" name="椭圆 53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2" name="椭圆 53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3" name="椭圆 53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4" name="组合 413"/>
            <p:cNvGrpSpPr/>
            <p:nvPr userDrawn="1"/>
          </p:nvGrpSpPr>
          <p:grpSpPr>
            <a:xfrm>
              <a:off x="572765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14" name="椭圆 51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5" name="椭圆 51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6" name="椭圆 51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7" name="椭圆 51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8" name="椭圆 51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9" name="椭圆 51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0" name="椭圆 51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1" name="椭圆 52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2" name="椭圆 52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3" name="椭圆 52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5" name="组合 414"/>
            <p:cNvGrpSpPr/>
            <p:nvPr userDrawn="1"/>
          </p:nvGrpSpPr>
          <p:grpSpPr>
            <a:xfrm>
              <a:off x="643049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04" name="椭圆 50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5" name="椭圆 50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6" name="椭圆 50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7" name="椭圆 50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8" name="椭圆 50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9" name="椭圆 50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0" name="椭圆 50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1" name="椭圆 51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2" name="椭圆 51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3" name="椭圆 51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6" name="组合 415"/>
            <p:cNvGrpSpPr/>
            <p:nvPr userDrawn="1"/>
          </p:nvGrpSpPr>
          <p:grpSpPr>
            <a:xfrm>
              <a:off x="713332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94" name="椭圆 49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5" name="椭圆 49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6" name="椭圆 49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7" name="椭圆 49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8" name="椭圆 49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9" name="椭圆 49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0" name="椭圆 49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1" name="椭圆 50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2" name="椭圆 50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3" name="椭圆 50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7" name="组合 416"/>
            <p:cNvGrpSpPr/>
            <p:nvPr userDrawn="1"/>
          </p:nvGrpSpPr>
          <p:grpSpPr>
            <a:xfrm>
              <a:off x="783616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84" name="椭圆 48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5" name="椭圆 48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6" name="椭圆 48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7" name="椭圆 48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8" name="椭圆 48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9" name="椭圆 48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0" name="椭圆 48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1" name="椭圆 49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2" name="椭圆 49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3" name="椭圆 49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8" name="组合 417"/>
            <p:cNvGrpSpPr/>
            <p:nvPr userDrawn="1"/>
          </p:nvGrpSpPr>
          <p:grpSpPr>
            <a:xfrm>
              <a:off x="853899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74" name="椭圆 47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5" name="椭圆 47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6" name="椭圆 47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7" name="椭圆 47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8" name="椭圆 47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9" name="椭圆 47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0" name="椭圆 47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1" name="椭圆 48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2" name="椭圆 48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3" name="椭圆 48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9" name="组合 418"/>
            <p:cNvGrpSpPr/>
            <p:nvPr userDrawn="1"/>
          </p:nvGrpSpPr>
          <p:grpSpPr>
            <a:xfrm>
              <a:off x="924183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64" name="椭圆 46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5" name="椭圆 46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6" name="椭圆 46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7" name="椭圆 46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8" name="椭圆 46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9" name="椭圆 46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0" name="椭圆 46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1" name="椭圆 47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2" name="椭圆 47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3" name="椭圆 47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0" name="组合 419"/>
            <p:cNvGrpSpPr/>
            <p:nvPr userDrawn="1"/>
          </p:nvGrpSpPr>
          <p:grpSpPr>
            <a:xfrm>
              <a:off x="994466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54" name="椭圆 45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5" name="椭圆 45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6" name="椭圆 45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7" name="椭圆 45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8" name="椭圆 45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9" name="椭圆 45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0" name="椭圆 45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1" name="椭圆 46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2" name="椭圆 46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3" name="椭圆 46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1" name="组合 420"/>
            <p:cNvGrpSpPr/>
            <p:nvPr userDrawn="1"/>
          </p:nvGrpSpPr>
          <p:grpSpPr>
            <a:xfrm>
              <a:off x="1064750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44" name="椭圆 44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5" name="椭圆 44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6" name="椭圆 44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7" name="椭圆 44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8" name="椭圆 44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9" name="椭圆 44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0" name="椭圆 44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1" name="椭圆 45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2" name="椭圆 45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3" name="椭圆 45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2" name="组合 421"/>
            <p:cNvGrpSpPr/>
            <p:nvPr userDrawn="1"/>
          </p:nvGrpSpPr>
          <p:grpSpPr>
            <a:xfrm>
              <a:off x="12053164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34" name="椭圆 43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5" name="椭圆 43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6" name="椭圆 43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7" name="椭圆 43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8" name="椭圆 43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9" name="椭圆 43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0" name="椭圆 43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1" name="椭圆 44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2" name="椭圆 44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3" name="椭圆 44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3" name="组合 422"/>
            <p:cNvGrpSpPr/>
            <p:nvPr userDrawn="1"/>
          </p:nvGrpSpPr>
          <p:grpSpPr>
            <a:xfrm>
              <a:off x="1135033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24" name="椭圆 423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5" name="椭圆 424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6" name="椭圆 425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7" name="椭圆 426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8" name="椭圆 427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9" name="椭圆 428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0" name="椭圆 429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1" name="椭圆 430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2" name="椭圆 431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3" name="椭圆 432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5" name="组合 124"/>
          <p:cNvGrpSpPr/>
          <p:nvPr userDrawn="1"/>
        </p:nvGrpSpPr>
        <p:grpSpPr>
          <a:xfrm>
            <a:off x="8387018" y="1380026"/>
            <a:ext cx="1588070" cy="1677181"/>
            <a:chOff x="1742207" y="566851"/>
            <a:chExt cx="2254443" cy="2380947"/>
          </a:xfrm>
          <a:solidFill>
            <a:srgbClr val="B40F51"/>
          </a:solidFill>
        </p:grpSpPr>
        <p:sp>
          <p:nvSpPr>
            <p:cNvPr id="73" name="椭圆 72"/>
            <p:cNvSpPr/>
            <p:nvPr userDrawn="1"/>
          </p:nvSpPr>
          <p:spPr>
            <a:xfrm rot="176448">
              <a:off x="2648617" y="566851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 userDrawn="1"/>
          </p:nvSpPr>
          <p:spPr>
            <a:xfrm rot="176448">
              <a:off x="3188778" y="744228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 userDrawn="1"/>
          </p:nvSpPr>
          <p:spPr>
            <a:xfrm rot="21361236">
              <a:off x="3095107" y="869747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 userDrawn="1"/>
          </p:nvSpPr>
          <p:spPr>
            <a:xfrm rot="19976448">
              <a:off x="2452667" y="1191653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 userDrawn="1"/>
          </p:nvSpPr>
          <p:spPr>
            <a:xfrm rot="19976448">
              <a:off x="2965815" y="1136332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 userDrawn="1"/>
          </p:nvSpPr>
          <p:spPr>
            <a:xfrm rot="19561236">
              <a:off x="2921555" y="1319319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 userDrawn="1"/>
          </p:nvSpPr>
          <p:spPr>
            <a:xfrm rot="2291856" flipH="1">
              <a:off x="2984211" y="966799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 userDrawn="1"/>
          </p:nvSpPr>
          <p:spPr>
            <a:xfrm rot="2291856" flipH="1">
              <a:off x="2662977" y="928918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 userDrawn="1"/>
          </p:nvSpPr>
          <p:spPr>
            <a:xfrm rot="2707068" flipH="1">
              <a:off x="2813751" y="1083180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" name="椭圆 81"/>
            <p:cNvSpPr/>
            <p:nvPr userDrawn="1"/>
          </p:nvSpPr>
          <p:spPr>
            <a:xfrm rot="1234152">
              <a:off x="2357060" y="1615669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 userDrawn="1"/>
          </p:nvSpPr>
          <p:spPr>
            <a:xfrm rot="1234152">
              <a:off x="2718168" y="2199546"/>
              <a:ext cx="274225" cy="27422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 userDrawn="1"/>
          </p:nvSpPr>
          <p:spPr>
            <a:xfrm rot="1234152">
              <a:off x="2822140" y="1790195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 userDrawn="1"/>
          </p:nvSpPr>
          <p:spPr>
            <a:xfrm rot="18334152">
              <a:off x="2725552" y="1954055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 userDrawn="1"/>
          </p:nvSpPr>
          <p:spPr>
            <a:xfrm rot="1234152">
              <a:off x="2732538" y="1999680"/>
              <a:ext cx="269051" cy="2690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 userDrawn="1"/>
          </p:nvSpPr>
          <p:spPr>
            <a:xfrm rot="502701">
              <a:off x="2594613" y="1725720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 userDrawn="1"/>
          </p:nvSpPr>
          <p:spPr>
            <a:xfrm rot="1234152">
              <a:off x="2624481" y="1859053"/>
              <a:ext cx="471949" cy="471949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 userDrawn="1"/>
          </p:nvSpPr>
          <p:spPr>
            <a:xfrm rot="21261684">
              <a:off x="2816270" y="1618642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 userDrawn="1"/>
          </p:nvSpPr>
          <p:spPr>
            <a:xfrm rot="1839080">
              <a:off x="2916871" y="2061459"/>
              <a:ext cx="129860" cy="189767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 userDrawn="1"/>
          </p:nvSpPr>
          <p:spPr>
            <a:xfrm rot="18334152">
              <a:off x="3033302" y="157868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 userDrawn="1"/>
          </p:nvSpPr>
          <p:spPr>
            <a:xfrm rot="18334152">
              <a:off x="2953280" y="1756579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 userDrawn="1"/>
          </p:nvSpPr>
          <p:spPr>
            <a:xfrm rot="6550902">
              <a:off x="2519190" y="1961873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 userDrawn="1"/>
          </p:nvSpPr>
          <p:spPr>
            <a:xfrm rot="6550902">
              <a:off x="2423095" y="2484726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 userDrawn="1"/>
          </p:nvSpPr>
          <p:spPr>
            <a:xfrm rot="6135690">
              <a:off x="2437333" y="2402347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 userDrawn="1"/>
          </p:nvSpPr>
          <p:spPr>
            <a:xfrm rot="10466310" flipH="1">
              <a:off x="2944460" y="2511315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 userDrawn="1"/>
          </p:nvSpPr>
          <p:spPr>
            <a:xfrm rot="10881522" flipH="1">
              <a:off x="2731567" y="2521162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8" name="椭圆 97"/>
            <p:cNvSpPr/>
            <p:nvPr userDrawn="1"/>
          </p:nvSpPr>
          <p:spPr>
            <a:xfrm rot="9408606">
              <a:off x="2434107" y="1710569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 userDrawn="1"/>
          </p:nvSpPr>
          <p:spPr>
            <a:xfrm rot="9408606">
              <a:off x="1836745" y="1567338"/>
              <a:ext cx="274225" cy="27422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 userDrawn="1"/>
          </p:nvSpPr>
          <p:spPr>
            <a:xfrm rot="9408606">
              <a:off x="1977494" y="1906180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 userDrawn="1"/>
          </p:nvSpPr>
          <p:spPr>
            <a:xfrm rot="4908606">
              <a:off x="2230993" y="1835052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/>
            <p:nvPr userDrawn="1"/>
          </p:nvSpPr>
          <p:spPr>
            <a:xfrm rot="9408606">
              <a:off x="1970843" y="1724297"/>
              <a:ext cx="269051" cy="2690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 userDrawn="1"/>
          </p:nvSpPr>
          <p:spPr>
            <a:xfrm rot="8677155">
              <a:off x="2186419" y="1795384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 userDrawn="1"/>
          </p:nvSpPr>
          <p:spPr>
            <a:xfrm rot="9408606">
              <a:off x="1901264" y="1646574"/>
              <a:ext cx="471949" cy="471949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 userDrawn="1"/>
          </p:nvSpPr>
          <p:spPr>
            <a:xfrm rot="7836138">
              <a:off x="2366837" y="2123099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 userDrawn="1"/>
          </p:nvSpPr>
          <p:spPr>
            <a:xfrm rot="10013534">
              <a:off x="1942258" y="1827306"/>
              <a:ext cx="129860" cy="189767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/>
            <p:nvPr userDrawn="1"/>
          </p:nvSpPr>
          <p:spPr>
            <a:xfrm rot="4908606">
              <a:off x="2291422" y="2331794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 userDrawn="1"/>
          </p:nvSpPr>
          <p:spPr>
            <a:xfrm rot="4908606">
              <a:off x="2226181" y="214796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 userDrawn="1"/>
          </p:nvSpPr>
          <p:spPr>
            <a:xfrm rot="17775658">
              <a:off x="1772336" y="2408440"/>
              <a:ext cx="293144" cy="353402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/>
            <p:nvPr userDrawn="1"/>
          </p:nvSpPr>
          <p:spPr>
            <a:xfrm rot="17360446">
              <a:off x="1827485" y="2667662"/>
              <a:ext cx="197904" cy="198993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/>
            <p:nvPr userDrawn="1"/>
          </p:nvSpPr>
          <p:spPr>
            <a:xfrm rot="176448">
              <a:off x="3220885" y="1458964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/>
            <p:nvPr userDrawn="1"/>
          </p:nvSpPr>
          <p:spPr>
            <a:xfrm rot="176448">
              <a:off x="3761046" y="1636341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 userDrawn="1"/>
          </p:nvSpPr>
          <p:spPr>
            <a:xfrm rot="21361236">
              <a:off x="3667375" y="1761860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 userDrawn="1"/>
          </p:nvSpPr>
          <p:spPr>
            <a:xfrm rot="19976448">
              <a:off x="3024935" y="2083766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 userDrawn="1"/>
          </p:nvSpPr>
          <p:spPr>
            <a:xfrm rot="19976448">
              <a:off x="3538083" y="2028445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 userDrawn="1"/>
          </p:nvSpPr>
          <p:spPr>
            <a:xfrm rot="19561236">
              <a:off x="3493823" y="2211432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 userDrawn="1"/>
          </p:nvSpPr>
          <p:spPr>
            <a:xfrm rot="2291856" flipH="1">
              <a:off x="3235245" y="1821031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 userDrawn="1"/>
          </p:nvSpPr>
          <p:spPr>
            <a:xfrm rot="2707068" flipH="1">
              <a:off x="3386019" y="1975293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9" name="椭圆 118"/>
            <p:cNvSpPr/>
            <p:nvPr userDrawn="1"/>
          </p:nvSpPr>
          <p:spPr>
            <a:xfrm rot="1234152">
              <a:off x="2929328" y="2507782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 userDrawn="1"/>
          </p:nvSpPr>
          <p:spPr>
            <a:xfrm rot="18334152">
              <a:off x="3297820" y="2846168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/>
            <p:nvPr userDrawn="1"/>
          </p:nvSpPr>
          <p:spPr>
            <a:xfrm rot="502701">
              <a:off x="3166881" y="2617833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 userDrawn="1"/>
          </p:nvSpPr>
          <p:spPr>
            <a:xfrm rot="21261684">
              <a:off x="3388538" y="2510755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/>
            <p:nvPr userDrawn="1"/>
          </p:nvSpPr>
          <p:spPr>
            <a:xfrm rot="18334152">
              <a:off x="3605570" y="2470795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 userDrawn="1"/>
          </p:nvSpPr>
          <p:spPr>
            <a:xfrm rot="18334152">
              <a:off x="3525548" y="264869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 userDrawn="1"/>
        </p:nvGrpSpPr>
        <p:grpSpPr>
          <a:xfrm>
            <a:off x="611740" y="4250209"/>
            <a:ext cx="4383112" cy="1612786"/>
            <a:chOff x="-7176394" y="5545761"/>
            <a:chExt cx="4383112" cy="1612786"/>
          </a:xfrm>
        </p:grpSpPr>
        <p:cxnSp>
          <p:nvCxnSpPr>
            <p:cNvPr id="50" name="直接连接符 49"/>
            <p:cNvCxnSpPr/>
            <p:nvPr userDrawn="1"/>
          </p:nvCxnSpPr>
          <p:spPr>
            <a:xfrm flipH="1">
              <a:off x="-7176394" y="6370125"/>
              <a:ext cx="2887302" cy="788422"/>
            </a:xfrm>
            <a:prstGeom prst="line">
              <a:avLst/>
            </a:prstGeom>
            <a:ln w="22225" cap="rnd">
              <a:gradFill flip="none" rotWithShape="1">
                <a:gsLst>
                  <a:gs pos="46000">
                    <a:srgbClr val="05DAE3">
                      <a:alpha val="49000"/>
                    </a:srgbClr>
                  </a:gs>
                  <a:gs pos="7000">
                    <a:srgbClr val="05DAE3">
                      <a:alpha val="0"/>
                    </a:srgbClr>
                  </a:gs>
                  <a:gs pos="89000">
                    <a:srgbClr val="05DAE3">
                      <a:alpha val="0"/>
                    </a:srgbClr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 userDrawn="1"/>
          </p:nvCxnSpPr>
          <p:spPr>
            <a:xfrm flipH="1">
              <a:off x="-5314117" y="5602950"/>
              <a:ext cx="1257727" cy="334868"/>
            </a:xfrm>
            <a:prstGeom prst="line">
              <a:avLst/>
            </a:prstGeom>
            <a:ln w="28575" cap="rnd">
              <a:gradFill flip="none" rotWithShape="1">
                <a:gsLst>
                  <a:gs pos="35000">
                    <a:srgbClr val="05DAE3">
                      <a:alpha val="74000"/>
                    </a:srgbClr>
                  </a:gs>
                  <a:gs pos="2532">
                    <a:srgbClr val="05DAE3">
                      <a:alpha val="0"/>
                    </a:srgbClr>
                  </a:gs>
                  <a:gs pos="56000">
                    <a:srgbClr val="05DAE3">
                      <a:alpha val="46000"/>
                    </a:srgbClr>
                  </a:gs>
                  <a:gs pos="83000">
                    <a:srgbClr val="05DAE3">
                      <a:alpha val="0"/>
                    </a:srgbClr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 userDrawn="1"/>
          </p:nvCxnSpPr>
          <p:spPr>
            <a:xfrm flipH="1">
              <a:off x="-4955736" y="5995707"/>
              <a:ext cx="1257727" cy="334868"/>
            </a:xfrm>
            <a:prstGeom prst="line">
              <a:avLst/>
            </a:prstGeom>
            <a:ln w="28575" cap="rnd">
              <a:gradFill flip="none" rotWithShape="1">
                <a:gsLst>
                  <a:gs pos="35000">
                    <a:srgbClr val="05DAE3">
                      <a:alpha val="74000"/>
                    </a:srgbClr>
                  </a:gs>
                  <a:gs pos="2532">
                    <a:srgbClr val="05DAE3">
                      <a:alpha val="0"/>
                    </a:srgbClr>
                  </a:gs>
                  <a:gs pos="56000">
                    <a:srgbClr val="05DAE3">
                      <a:alpha val="46000"/>
                    </a:srgbClr>
                  </a:gs>
                  <a:gs pos="83000">
                    <a:srgbClr val="05DAE3">
                      <a:alpha val="0"/>
                    </a:srgbClr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 userDrawn="1"/>
          </p:nvCxnSpPr>
          <p:spPr>
            <a:xfrm flipV="1">
              <a:off x="-4374514" y="5545761"/>
              <a:ext cx="1581232" cy="421001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rgbClr val="CD115D"/>
                  </a:gs>
                  <a:gs pos="100000">
                    <a:srgbClr val="B40F51">
                      <a:alpha val="0"/>
                    </a:srgbClr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直接连接符 38"/>
          <p:cNvCxnSpPr/>
          <p:nvPr userDrawn="1"/>
        </p:nvCxnSpPr>
        <p:spPr>
          <a:xfrm flipV="1">
            <a:off x="445820" y="4140246"/>
            <a:ext cx="4590865" cy="1222312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CD115D"/>
                </a:gs>
                <a:gs pos="100000">
                  <a:srgbClr val="B40F51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 userDrawn="1"/>
        </p:nvCxnSpPr>
        <p:spPr>
          <a:xfrm flipH="1">
            <a:off x="1915566" y="3613853"/>
            <a:ext cx="4222208" cy="1124159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 flipH="1">
            <a:off x="-1213460" y="3746082"/>
            <a:ext cx="5215516" cy="1424177"/>
          </a:xfrm>
          <a:prstGeom prst="line">
            <a:avLst/>
          </a:prstGeom>
          <a:ln w="31750" cap="rnd">
            <a:gradFill flip="none" rotWithShape="1">
              <a:gsLst>
                <a:gs pos="0">
                  <a:srgbClr val="05DAE3"/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 userDrawn="1"/>
        </p:nvCxnSpPr>
        <p:spPr>
          <a:xfrm flipH="1">
            <a:off x="1836994" y="3641153"/>
            <a:ext cx="1257727" cy="334868"/>
          </a:xfrm>
          <a:prstGeom prst="line">
            <a:avLst/>
          </a:prstGeom>
          <a:ln w="28575" cap="rnd">
            <a:gradFill flip="none" rotWithShape="1">
              <a:gsLst>
                <a:gs pos="35000">
                  <a:srgbClr val="05DAE3">
                    <a:alpha val="74000"/>
                  </a:srgbClr>
                </a:gs>
                <a:gs pos="2532">
                  <a:srgbClr val="05DAE3">
                    <a:alpha val="0"/>
                  </a:srgbClr>
                </a:gs>
                <a:gs pos="56000">
                  <a:srgbClr val="05DAE3">
                    <a:alpha val="46000"/>
                  </a:srgbClr>
                </a:gs>
                <a:gs pos="83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 userDrawn="1"/>
        </p:nvCxnSpPr>
        <p:spPr>
          <a:xfrm flipV="1">
            <a:off x="1104610" y="3613472"/>
            <a:ext cx="2385572" cy="651417"/>
          </a:xfrm>
          <a:prstGeom prst="line">
            <a:avLst/>
          </a:prstGeom>
          <a:ln w="22225" cap="rnd">
            <a:gradFill flip="none" rotWithShape="1">
              <a:gsLst>
                <a:gs pos="46000">
                  <a:srgbClr val="05DAE3">
                    <a:alpha val="49000"/>
                  </a:srgbClr>
                </a:gs>
                <a:gs pos="7000">
                  <a:srgbClr val="05DAE3">
                    <a:alpha val="0"/>
                  </a:srgbClr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 flipH="1">
            <a:off x="36304" y="3451166"/>
            <a:ext cx="6023249" cy="1644741"/>
          </a:xfrm>
          <a:prstGeom prst="line">
            <a:avLst/>
          </a:prstGeom>
          <a:ln w="19050" cap="rnd">
            <a:gradFill flip="none" rotWithShape="1">
              <a:gsLst>
                <a:gs pos="46000">
                  <a:srgbClr val="05DAE3">
                    <a:alpha val="26000"/>
                  </a:srgbClr>
                </a:gs>
                <a:gs pos="7000">
                  <a:srgbClr val="05DAE3"/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 userDrawn="1"/>
        </p:nvCxnSpPr>
        <p:spPr>
          <a:xfrm flipH="1">
            <a:off x="-822604" y="4653946"/>
            <a:ext cx="2887302" cy="788422"/>
          </a:xfrm>
          <a:prstGeom prst="line">
            <a:avLst/>
          </a:prstGeom>
          <a:ln w="22225" cap="rnd">
            <a:gradFill flip="none" rotWithShape="1">
              <a:gsLst>
                <a:gs pos="46000">
                  <a:srgbClr val="05DAE3">
                    <a:alpha val="49000"/>
                  </a:srgbClr>
                </a:gs>
                <a:gs pos="7000">
                  <a:srgbClr val="05DAE3">
                    <a:alpha val="0"/>
                  </a:srgbClr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 userDrawn="1"/>
        </p:nvCxnSpPr>
        <p:spPr>
          <a:xfrm flipH="1">
            <a:off x="574406" y="4296863"/>
            <a:ext cx="4759770" cy="1299728"/>
          </a:xfrm>
          <a:prstGeom prst="line">
            <a:avLst/>
          </a:prstGeom>
          <a:ln w="34925" cap="rnd">
            <a:gradFill flip="none" rotWithShape="1">
              <a:gsLst>
                <a:gs pos="46000">
                  <a:srgbClr val="05DAE3">
                    <a:alpha val="79000"/>
                  </a:srgbClr>
                </a:gs>
                <a:gs pos="19000">
                  <a:srgbClr val="05DAE3">
                    <a:alpha val="0"/>
                  </a:srgbClr>
                </a:gs>
                <a:gs pos="74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 userDrawn="1"/>
        </p:nvCxnSpPr>
        <p:spPr>
          <a:xfrm flipH="1">
            <a:off x="8432045" y="1510831"/>
            <a:ext cx="4382255" cy="1218099"/>
          </a:xfrm>
          <a:prstGeom prst="line">
            <a:avLst/>
          </a:prstGeom>
          <a:ln w="381000" cap="flat">
            <a:gradFill flip="none" rotWithShape="1">
              <a:gsLst>
                <a:gs pos="0">
                  <a:srgbClr val="05DAE3">
                    <a:alpha val="0"/>
                  </a:srgbClr>
                </a:gs>
                <a:gs pos="89000">
                  <a:srgbClr val="05DAE3"/>
                </a:gs>
              </a:gsLst>
              <a:lin ang="0" scaled="1"/>
              <a:tileRect/>
            </a:gradFill>
            <a:miter lim="800000"/>
          </a:ln>
          <a:effectLst>
            <a:glow rad="228600">
              <a:srgbClr val="05DAE3">
                <a:alpha val="6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3804166" y="989319"/>
            <a:ext cx="4664352" cy="4826948"/>
            <a:chOff x="3959121" y="1001486"/>
            <a:chExt cx="4664352" cy="4826948"/>
          </a:xfrm>
        </p:grpSpPr>
        <p:sp useBgFill="1">
          <p:nvSpPr>
            <p:cNvPr id="11" name="椭圆 10"/>
            <p:cNvSpPr/>
            <p:nvPr/>
          </p:nvSpPr>
          <p:spPr>
            <a:xfrm rot="20654048">
              <a:off x="3959121" y="2066619"/>
              <a:ext cx="2061663" cy="3357800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2" name="椭圆 11"/>
            <p:cNvSpPr/>
            <p:nvPr/>
          </p:nvSpPr>
          <p:spPr>
            <a:xfrm rot="20654048">
              <a:off x="4090546" y="1873510"/>
              <a:ext cx="2061663" cy="3687796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3" name="椭圆 12"/>
            <p:cNvSpPr/>
            <p:nvPr/>
          </p:nvSpPr>
          <p:spPr>
            <a:xfrm rot="20654048">
              <a:off x="4280263" y="1622781"/>
              <a:ext cx="2061663" cy="4107729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4" name="椭圆 13"/>
            <p:cNvSpPr/>
            <p:nvPr/>
          </p:nvSpPr>
          <p:spPr>
            <a:xfrm rot="20654048">
              <a:off x="4555504" y="1403017"/>
              <a:ext cx="2061663" cy="4425417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5" name="椭圆 14"/>
            <p:cNvSpPr/>
            <p:nvPr/>
          </p:nvSpPr>
          <p:spPr>
            <a:xfrm rot="20654048">
              <a:off x="4895695" y="1208862"/>
              <a:ext cx="2049316" cy="4589828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6" name="椭圆 15"/>
            <p:cNvSpPr/>
            <p:nvPr/>
          </p:nvSpPr>
          <p:spPr>
            <a:xfrm rot="20654048">
              <a:off x="5356899" y="1035050"/>
              <a:ext cx="1810770" cy="4775361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7" name="椭圆 16"/>
            <p:cNvSpPr/>
            <p:nvPr/>
          </p:nvSpPr>
          <p:spPr>
            <a:xfrm rot="20654048">
              <a:off x="5837506" y="1001486"/>
              <a:ext cx="1550815" cy="4616471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8" name="椭圆 17"/>
            <p:cNvSpPr/>
            <p:nvPr/>
          </p:nvSpPr>
          <p:spPr>
            <a:xfrm rot="20654048">
              <a:off x="6425360" y="1052924"/>
              <a:ext cx="1090142" cy="4345758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9" name="椭圆 18"/>
            <p:cNvSpPr/>
            <p:nvPr/>
          </p:nvSpPr>
          <p:spPr>
            <a:xfrm rot="20654048">
              <a:off x="6953276" y="1164719"/>
              <a:ext cx="875308" cy="3902363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20" name="椭圆 19"/>
            <p:cNvSpPr/>
            <p:nvPr/>
          </p:nvSpPr>
          <p:spPr>
            <a:xfrm rot="20654048">
              <a:off x="7541568" y="1392928"/>
              <a:ext cx="501365" cy="3192484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21" name="椭圆 20"/>
            <p:cNvSpPr/>
            <p:nvPr/>
          </p:nvSpPr>
          <p:spPr>
            <a:xfrm rot="20654048">
              <a:off x="8107863" y="1683534"/>
              <a:ext cx="185910" cy="2383430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22" name="椭圆 21"/>
            <p:cNvSpPr/>
            <p:nvPr/>
          </p:nvSpPr>
          <p:spPr>
            <a:xfrm rot="20690346">
              <a:off x="8534416" y="2061620"/>
              <a:ext cx="89057" cy="1375895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4" name="直接连接符 63"/>
          <p:cNvCxnSpPr/>
          <p:nvPr userDrawn="1"/>
        </p:nvCxnSpPr>
        <p:spPr>
          <a:xfrm flipV="1">
            <a:off x="13898089" y="37590"/>
            <a:ext cx="4590865" cy="1222312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05DAE3"/>
                </a:gs>
                <a:gs pos="100000">
                  <a:srgbClr val="B40F51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 userDrawn="1"/>
        </p:nvCxnSpPr>
        <p:spPr>
          <a:xfrm flipV="1">
            <a:off x="8571794" y="1107041"/>
            <a:ext cx="5728903" cy="1525315"/>
          </a:xfrm>
          <a:prstGeom prst="line">
            <a:avLst/>
          </a:prstGeom>
          <a:ln w="25400" cap="rnd">
            <a:gradFill flip="none" rotWithShape="1">
              <a:gsLst>
                <a:gs pos="100000">
                  <a:srgbClr val="05DAE3"/>
                </a:gs>
                <a:gs pos="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 userDrawn="1"/>
        </p:nvCxnSpPr>
        <p:spPr>
          <a:xfrm flipV="1">
            <a:off x="8670863" y="1166184"/>
            <a:ext cx="5728903" cy="1525315"/>
          </a:xfrm>
          <a:prstGeom prst="line">
            <a:avLst/>
          </a:prstGeom>
          <a:ln w="25400" cap="rnd">
            <a:gradFill flip="none" rotWithShape="1">
              <a:gsLst>
                <a:gs pos="100000">
                  <a:srgbClr val="05DAE3"/>
                </a:gs>
                <a:gs pos="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 flipV="1">
            <a:off x="8532630" y="1839996"/>
            <a:ext cx="4590865" cy="1222312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CD115D"/>
                </a:gs>
                <a:gs pos="100000">
                  <a:srgbClr val="B40F51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 userDrawn="1"/>
        </p:nvCxnSpPr>
        <p:spPr>
          <a:xfrm flipH="1">
            <a:off x="6886232" y="899626"/>
            <a:ext cx="9410473" cy="2569675"/>
          </a:xfrm>
          <a:prstGeom prst="line">
            <a:avLst/>
          </a:prstGeom>
          <a:ln w="47625" cap="rnd">
            <a:gradFill flip="none" rotWithShape="1">
              <a:gsLst>
                <a:gs pos="0">
                  <a:srgbClr val="05DAE3"/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 flipH="1">
            <a:off x="8068414" y="655086"/>
            <a:ext cx="6933799" cy="1846118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 userDrawn="1"/>
        </p:nvCxnSpPr>
        <p:spPr>
          <a:xfrm flipV="1">
            <a:off x="500839" y="3127921"/>
            <a:ext cx="5728903" cy="1525315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CD115D"/>
                </a:gs>
                <a:gs pos="100000">
                  <a:srgbClr val="B40F51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 userDrawn="1"/>
        </p:nvCxnSpPr>
        <p:spPr>
          <a:xfrm flipV="1">
            <a:off x="631769" y="3652418"/>
            <a:ext cx="5728903" cy="1525315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CD115D"/>
                </a:gs>
                <a:gs pos="100000">
                  <a:srgbClr val="B40F51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椭圆 125"/>
          <p:cNvSpPr/>
          <p:nvPr userDrawn="1"/>
        </p:nvSpPr>
        <p:spPr>
          <a:xfrm rot="21069253">
            <a:off x="4959843" y="2506155"/>
            <a:ext cx="1950798" cy="1950468"/>
          </a:xfrm>
          <a:prstGeom prst="ellipse">
            <a:avLst/>
          </a:prstGeom>
          <a:gradFill flip="none" rotWithShape="1">
            <a:gsLst>
              <a:gs pos="43000">
                <a:srgbClr val="05DAE3">
                  <a:alpha val="12000"/>
                </a:srgbClr>
              </a:gs>
              <a:gs pos="0">
                <a:schemeClr val="bg1">
                  <a:alpha val="77000"/>
                </a:schemeClr>
              </a:gs>
              <a:gs pos="24000">
                <a:srgbClr val="05DAE3">
                  <a:alpha val="32000"/>
                </a:srgbClr>
              </a:gs>
              <a:gs pos="63000">
                <a:srgbClr val="05DAE3">
                  <a:alpha val="4000"/>
                </a:srgbClr>
              </a:gs>
              <a:gs pos="80000">
                <a:srgbClr val="B40F51">
                  <a:alpha val="0"/>
                </a:srgbClr>
              </a:gs>
              <a:gs pos="97000">
                <a:srgbClr val="1E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705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56C3-7437-42CA-AF2B-8CF0C5EFA9AA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2392-9B12-49D5-A9C6-729F23FBA4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541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56C3-7437-42CA-AF2B-8CF0C5EFA9AA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2392-9B12-49D5-A9C6-729F23FBA4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129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56C3-7437-42CA-AF2B-8CF0C5EFA9AA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2392-9B12-49D5-A9C6-729F23FBA4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50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56C3-7437-42CA-AF2B-8CF0C5EFA9AA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2392-9B12-49D5-A9C6-729F23FBA4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735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12000">
              <a:srgbClr val="050537"/>
            </a:gs>
            <a:gs pos="43000">
              <a:srgbClr val="180F3A"/>
            </a:gs>
            <a:gs pos="73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椭圆 640"/>
          <p:cNvSpPr/>
          <p:nvPr userDrawn="1"/>
        </p:nvSpPr>
        <p:spPr>
          <a:xfrm>
            <a:off x="4571998" y="647042"/>
            <a:ext cx="3048002" cy="3047486"/>
          </a:xfrm>
          <a:prstGeom prst="ellipse">
            <a:avLst/>
          </a:prstGeom>
          <a:gradFill flip="none" rotWithShape="1">
            <a:gsLst>
              <a:gs pos="56000">
                <a:srgbClr val="05DAE3">
                  <a:alpha val="12000"/>
                </a:srgbClr>
              </a:gs>
              <a:gs pos="24000">
                <a:srgbClr val="05DAE3">
                  <a:alpha val="32000"/>
                </a:srgbClr>
              </a:gs>
              <a:gs pos="82000">
                <a:srgbClr val="05DAE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431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-533772" y="589515"/>
            <a:ext cx="13203270" cy="7404048"/>
            <a:chOff x="522514" y="508000"/>
            <a:chExt cx="20660800" cy="11586036"/>
          </a:xfrm>
          <a:scene3d>
            <a:camera prst="perspectiveRelaxedModerately" fov="6600000">
              <a:rot lat="18290635" lon="0" rev="0"/>
            </a:camera>
            <a:lightRig rig="threePt" dir="t"/>
          </a:scene3d>
        </p:grpSpPr>
        <p:grpSp>
          <p:nvGrpSpPr>
            <p:cNvPr id="23" name="组合 22"/>
            <p:cNvGrpSpPr/>
            <p:nvPr/>
          </p:nvGrpSpPr>
          <p:grpSpPr>
            <a:xfrm>
              <a:off x="522514" y="508000"/>
              <a:ext cx="20660800" cy="5509700"/>
              <a:chOff x="522514" y="508000"/>
              <a:chExt cx="20660800" cy="5509700"/>
            </a:xfrm>
          </p:grpSpPr>
          <p:grpSp>
            <p:nvGrpSpPr>
              <p:cNvPr id="333" name="组合 332"/>
              <p:cNvGrpSpPr/>
              <p:nvPr/>
            </p:nvGrpSpPr>
            <p:grpSpPr>
              <a:xfrm>
                <a:off x="522514" y="508000"/>
                <a:ext cx="9992800" cy="5509700"/>
                <a:chOff x="522514" y="508000"/>
                <a:chExt cx="9992800" cy="5509700"/>
              </a:xfrm>
              <a:gradFill>
                <a:gsLst>
                  <a:gs pos="0">
                    <a:schemeClr val="bg1">
                      <a:alpha val="39000"/>
                    </a:schemeClr>
                  </a:gs>
                  <a:gs pos="95536">
                    <a:schemeClr val="bg1"/>
                  </a:gs>
                  <a:gs pos="75000">
                    <a:srgbClr val="FFFFFF"/>
                  </a:gs>
                  <a:gs pos="55339">
                    <a:srgbClr val="FFFFFF"/>
                  </a:gs>
                  <a:gs pos="37000">
                    <a:schemeClr val="bg1">
                      <a:alpha val="28000"/>
                    </a:schemeClr>
                  </a:gs>
                  <a:gs pos="20000">
                    <a:schemeClr val="bg1"/>
                  </a:gs>
                </a:gsLst>
                <a:lin ang="5400000" scaled="0"/>
              </a:gradFill>
            </p:grpSpPr>
            <p:grpSp>
              <p:nvGrpSpPr>
                <p:cNvPr id="488" name="组合 487"/>
                <p:cNvGrpSpPr/>
                <p:nvPr/>
              </p:nvGrpSpPr>
              <p:grpSpPr>
                <a:xfrm>
                  <a:off x="522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591" name="组合 590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632" name="椭圆 6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3" name="椭圆 63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4" name="椭圆 63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5" name="椭圆 6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6" name="椭圆 6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7" name="椭圆 6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8" name="椭圆 6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9" name="椭圆 6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40" name="椭圆 6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92" name="组合 591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623" name="椭圆 62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4" name="椭圆 6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5" name="椭圆 6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6" name="椭圆 6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7" name="椭圆 6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8" name="椭圆 6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9" name="椭圆 6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0" name="椭圆 62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1" name="椭圆 63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93" name="组合 592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614" name="椭圆 6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5" name="椭圆 6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6" name="椭圆 6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7" name="椭圆 6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8" name="椭圆 6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9" name="椭圆 6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0" name="椭圆 6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1" name="椭圆 6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2" name="椭圆 62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94" name="组合 593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605" name="椭圆 6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6" name="椭圆 6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7" name="椭圆 6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8" name="椭圆 6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9" name="椭圆 6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0" name="椭圆 6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1" name="椭圆 6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2" name="椭圆 6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3" name="椭圆 6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95" name="组合 594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96" name="椭圆 5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7" name="椭圆 5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8" name="椭圆 5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9" name="椭圆 5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0" name="椭圆 5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1" name="椭圆 6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2" name="椭圆 6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3" name="椭圆 6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4" name="椭圆 6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489" name="组合 488"/>
                <p:cNvGrpSpPr/>
                <p:nvPr/>
              </p:nvGrpSpPr>
              <p:grpSpPr>
                <a:xfrm>
                  <a:off x="4078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541" name="组合 540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82" name="椭圆 58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3" name="椭圆 58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4" name="椭圆 58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5" name="椭圆 5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6" name="椭圆 5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7" name="椭圆 5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8" name="椭圆 5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9" name="椭圆 5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0" name="椭圆 5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42" name="组合 541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73" name="椭圆 57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4" name="椭圆 5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5" name="椭圆 5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6" name="椭圆 5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7" name="椭圆 5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8" name="椭圆 5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9" name="椭圆 5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0" name="椭圆 57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1" name="椭圆 58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43" name="组合 542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64" name="椭圆 5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5" name="椭圆 5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6" name="椭圆 5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7" name="椭圆 5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8" name="椭圆 5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9" name="椭圆 5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0" name="椭圆 5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1" name="椭圆 5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2" name="椭圆 57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44" name="组合 543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55" name="椭圆 5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6" name="椭圆 5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7" name="椭圆 5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8" name="椭圆 5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9" name="椭圆 5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0" name="椭圆 5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1" name="椭圆 5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2" name="椭圆 5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3" name="椭圆 5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45" name="组合 544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46" name="椭圆 5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7" name="椭圆 5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8" name="椭圆 5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9" name="椭圆 5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0" name="椭圆 5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1" name="椭圆 5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2" name="椭圆 5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3" name="椭圆 5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4" name="椭圆 5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490" name="组合 489"/>
                <p:cNvGrpSpPr/>
                <p:nvPr/>
              </p:nvGrpSpPr>
              <p:grpSpPr>
                <a:xfrm>
                  <a:off x="7634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491" name="组合 490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32" name="椭圆 5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3" name="椭圆 53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4" name="椭圆 53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5" name="椭圆 5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6" name="椭圆 5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7" name="椭圆 5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8" name="椭圆 5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9" name="椭圆 5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0" name="椭圆 5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92" name="组合 491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23" name="椭圆 52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4" name="椭圆 5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5" name="椭圆 5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6" name="椭圆 5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7" name="椭圆 5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8" name="椭圆 5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9" name="椭圆 5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0" name="椭圆 52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1" name="椭圆 53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93" name="组合 492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14" name="椭圆 5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5" name="椭圆 5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6" name="椭圆 5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7" name="椭圆 5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8" name="椭圆 5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9" name="椭圆 5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0" name="椭圆 5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1" name="椭圆 5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2" name="椭圆 52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94" name="组合 493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05" name="椭圆 5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6" name="椭圆 5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7" name="椭圆 5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8" name="椭圆 5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9" name="椭圆 5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0" name="椭圆 5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1" name="椭圆 5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2" name="椭圆 5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3" name="椭圆 5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95" name="组合 494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96" name="椭圆 4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7" name="椭圆 4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8" name="椭圆 4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9" name="椭圆 4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0" name="椭圆 4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1" name="椭圆 5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2" name="椭圆 5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3" name="椭圆 5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4" name="椭圆 5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334" name="组合 333"/>
              <p:cNvGrpSpPr/>
              <p:nvPr/>
            </p:nvGrpSpPr>
            <p:grpSpPr>
              <a:xfrm>
                <a:off x="11190514" y="508000"/>
                <a:ext cx="9992800" cy="5509700"/>
                <a:chOff x="522514" y="508000"/>
                <a:chExt cx="9992800" cy="5509700"/>
              </a:xfrm>
              <a:gradFill>
                <a:gsLst>
                  <a:gs pos="0">
                    <a:schemeClr val="bg1">
                      <a:alpha val="39000"/>
                    </a:schemeClr>
                  </a:gs>
                  <a:gs pos="95536">
                    <a:schemeClr val="bg1"/>
                  </a:gs>
                  <a:gs pos="75000">
                    <a:srgbClr val="FFFFFF"/>
                  </a:gs>
                  <a:gs pos="55339">
                    <a:srgbClr val="FFFFFF"/>
                  </a:gs>
                  <a:gs pos="37000">
                    <a:schemeClr val="bg1">
                      <a:alpha val="28000"/>
                    </a:schemeClr>
                  </a:gs>
                  <a:gs pos="20000">
                    <a:schemeClr val="bg1"/>
                  </a:gs>
                </a:gsLst>
                <a:lin ang="5400000" scaled="0"/>
              </a:gradFill>
            </p:grpSpPr>
            <p:grpSp>
              <p:nvGrpSpPr>
                <p:cNvPr id="335" name="组合 334"/>
                <p:cNvGrpSpPr/>
                <p:nvPr/>
              </p:nvGrpSpPr>
              <p:grpSpPr>
                <a:xfrm>
                  <a:off x="522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438" name="组合 437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79" name="椭圆 4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0" name="椭圆 47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1" name="椭圆 48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2" name="椭圆 48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3" name="椭圆 48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4" name="椭圆 48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5" name="椭圆 4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6" name="椭圆 4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7" name="椭圆 4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39" name="组合 438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70" name="椭圆 4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1" name="椭圆 4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2" name="椭圆 47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3" name="椭圆 47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4" name="椭圆 4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5" name="椭圆 4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6" name="椭圆 4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7" name="椭圆 4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8" name="椭圆 4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40" name="组合 439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61" name="椭圆 4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2" name="椭圆 4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3" name="椭圆 4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4" name="椭圆 4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5" name="椭圆 4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6" name="椭圆 4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7" name="椭圆 4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8" name="椭圆 4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9" name="椭圆 4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41" name="组合 440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52" name="椭圆 4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3" name="椭圆 4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4" name="椭圆 4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5" name="椭圆 4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6" name="椭圆 4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7" name="椭圆 4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8" name="椭圆 4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9" name="椭圆 4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0" name="椭圆 4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42" name="组合 441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43" name="椭圆 4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4" name="椭圆 4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5" name="椭圆 4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6" name="椭圆 4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7" name="椭圆 4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8" name="椭圆 4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9" name="椭圆 4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0" name="椭圆 4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1" name="椭圆 4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336" name="组合 335"/>
                <p:cNvGrpSpPr/>
                <p:nvPr/>
              </p:nvGrpSpPr>
              <p:grpSpPr>
                <a:xfrm>
                  <a:off x="4078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388" name="组合 387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29" name="椭圆 4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0" name="椭圆 42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1" name="椭圆 43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2" name="椭圆 4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3" name="椭圆 43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4" name="椭圆 43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5" name="椭圆 4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6" name="椭圆 4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7" name="椭圆 4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89" name="组合 388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20" name="椭圆 4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1" name="椭圆 4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2" name="椭圆 42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3" name="椭圆 42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4" name="椭圆 4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5" name="椭圆 4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6" name="椭圆 4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7" name="椭圆 4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8" name="椭圆 4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90" name="组合 389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11" name="椭圆 4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2" name="椭圆 4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3" name="椭圆 4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4" name="椭圆 4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5" name="椭圆 4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6" name="椭圆 4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7" name="椭圆 4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8" name="椭圆 4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9" name="椭圆 4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91" name="组合 390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02" name="椭圆 4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3" name="椭圆 4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4" name="椭圆 4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5" name="椭圆 4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6" name="椭圆 4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7" name="椭圆 4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8" name="椭圆 4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9" name="椭圆 4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0" name="椭圆 4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92" name="组合 391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93" name="椭圆 3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4" name="椭圆 3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5" name="椭圆 3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6" name="椭圆 3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7" name="椭圆 3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8" name="椭圆 3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9" name="椭圆 3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0" name="椭圆 3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1" name="椭圆 4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337" name="组合 336"/>
                <p:cNvGrpSpPr/>
                <p:nvPr/>
              </p:nvGrpSpPr>
              <p:grpSpPr>
                <a:xfrm>
                  <a:off x="7634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338" name="组合 337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79" name="椭圆 3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0" name="椭圆 37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1" name="椭圆 38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2" name="椭圆 38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3" name="椭圆 38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4" name="椭圆 38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5" name="椭圆 3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6" name="椭圆 3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7" name="椭圆 3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39" name="组合 338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70" name="椭圆 3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1" name="椭圆 3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2" name="椭圆 37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3" name="椭圆 37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4" name="椭圆 3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5" name="椭圆 3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6" name="椭圆 3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7" name="椭圆 3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8" name="椭圆 3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40" name="组合 339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61" name="椭圆 3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2" name="椭圆 3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3" name="椭圆 3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4" name="椭圆 3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5" name="椭圆 3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6" name="椭圆 3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7" name="椭圆 3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8" name="椭圆 3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9" name="椭圆 3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41" name="组合 340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52" name="椭圆 3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3" name="椭圆 3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4" name="椭圆 3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5" name="椭圆 3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6" name="椭圆 3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7" name="椭圆 3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8" name="椭圆 3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9" name="椭圆 3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0" name="椭圆 3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42" name="组合 341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43" name="椭圆 3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4" name="椭圆 3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5" name="椭圆 3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6" name="椭圆 3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7" name="椭圆 3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8" name="椭圆 3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9" name="椭圆 3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0" name="椭圆 3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1" name="椭圆 3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</p:grpSp>
        <p:grpSp>
          <p:nvGrpSpPr>
            <p:cNvPr id="24" name="组合 23"/>
            <p:cNvGrpSpPr/>
            <p:nvPr/>
          </p:nvGrpSpPr>
          <p:grpSpPr>
            <a:xfrm>
              <a:off x="522514" y="6584336"/>
              <a:ext cx="20660800" cy="5509700"/>
              <a:chOff x="522514" y="508000"/>
              <a:chExt cx="20660800" cy="5509700"/>
            </a:xfrm>
          </p:grpSpPr>
          <p:grpSp>
            <p:nvGrpSpPr>
              <p:cNvPr id="25" name="组合 24"/>
              <p:cNvGrpSpPr/>
              <p:nvPr/>
            </p:nvGrpSpPr>
            <p:grpSpPr>
              <a:xfrm>
                <a:off x="522514" y="508000"/>
                <a:ext cx="9992800" cy="5509700"/>
                <a:chOff x="522514" y="508000"/>
                <a:chExt cx="9992800" cy="5509700"/>
              </a:xfrm>
              <a:gradFill>
                <a:gsLst>
                  <a:gs pos="0">
                    <a:schemeClr val="bg1">
                      <a:alpha val="39000"/>
                    </a:schemeClr>
                  </a:gs>
                  <a:gs pos="95536">
                    <a:schemeClr val="bg1"/>
                  </a:gs>
                  <a:gs pos="75000">
                    <a:srgbClr val="FFFFFF"/>
                  </a:gs>
                  <a:gs pos="55339">
                    <a:srgbClr val="FFFFFF"/>
                  </a:gs>
                  <a:gs pos="37000">
                    <a:schemeClr val="bg1">
                      <a:alpha val="28000"/>
                    </a:schemeClr>
                  </a:gs>
                  <a:gs pos="20000">
                    <a:schemeClr val="bg1"/>
                  </a:gs>
                </a:gsLst>
                <a:lin ang="5400000" scaled="0"/>
              </a:gradFill>
            </p:grpSpPr>
            <p:grpSp>
              <p:nvGrpSpPr>
                <p:cNvPr id="180" name="组合 179"/>
                <p:cNvGrpSpPr/>
                <p:nvPr/>
              </p:nvGrpSpPr>
              <p:grpSpPr>
                <a:xfrm>
                  <a:off x="522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283" name="组合 282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24" name="椭圆 3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5" name="椭圆 3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6" name="椭圆 3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7" name="椭圆 3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8" name="椭圆 3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9" name="椭圆 3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0" name="椭圆 32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1" name="椭圆 33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2" name="椭圆 3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84" name="组合 283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15" name="椭圆 3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6" name="椭圆 3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7" name="椭圆 3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8" name="椭圆 3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9" name="椭圆 3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0" name="椭圆 3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1" name="椭圆 3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2" name="椭圆 32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3" name="椭圆 32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85" name="组合 284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06" name="椭圆 3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7" name="椭圆 3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8" name="椭圆 3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9" name="椭圆 3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0" name="椭圆 3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1" name="椭圆 3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2" name="椭圆 3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3" name="椭圆 3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4" name="椭圆 3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86" name="组合 285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97" name="椭圆 2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8" name="椭圆 2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9" name="椭圆 2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0" name="椭圆 2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1" name="椭圆 3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2" name="椭圆 3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3" name="椭圆 3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4" name="椭圆 3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5" name="椭圆 3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87" name="组合 286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88" name="椭圆 2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9" name="椭圆 2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0" name="椭圆 2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1" name="椭圆 29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2" name="椭圆 29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3" name="椭圆 2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4" name="椭圆 2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5" name="椭圆 2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6" name="椭圆 2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81" name="组合 180"/>
                <p:cNvGrpSpPr/>
                <p:nvPr/>
              </p:nvGrpSpPr>
              <p:grpSpPr>
                <a:xfrm>
                  <a:off x="4078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233" name="组合 232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74" name="椭圆 2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5" name="椭圆 2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6" name="椭圆 2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7" name="椭圆 2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8" name="椭圆 2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9" name="椭圆 2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0" name="椭圆 27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1" name="椭圆 28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2" name="椭圆 28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34" name="组合 233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65" name="椭圆 2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6" name="椭圆 2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7" name="椭圆 2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8" name="椭圆 2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9" name="椭圆 2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0" name="椭圆 2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1" name="椭圆 2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2" name="椭圆 27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3" name="椭圆 27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35" name="组合 234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56" name="椭圆 2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7" name="椭圆 2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8" name="椭圆 2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9" name="椭圆 2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0" name="椭圆 2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1" name="椭圆 2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2" name="椭圆 2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3" name="椭圆 2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4" name="椭圆 2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36" name="组合 235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47" name="椭圆 2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8" name="椭圆 2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9" name="椭圆 2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0" name="椭圆 2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1" name="椭圆 2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2" name="椭圆 2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3" name="椭圆 2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4" name="椭圆 2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5" name="椭圆 2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37" name="组合 236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38" name="椭圆 2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9" name="椭圆 2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0" name="椭圆 2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1" name="椭圆 24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2" name="椭圆 24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3" name="椭圆 2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4" name="椭圆 2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5" name="椭圆 2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6" name="椭圆 2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82" name="组合 181"/>
                <p:cNvGrpSpPr/>
                <p:nvPr/>
              </p:nvGrpSpPr>
              <p:grpSpPr>
                <a:xfrm>
                  <a:off x="7634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183" name="组合 182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24" name="椭圆 2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5" name="椭圆 2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6" name="椭圆 2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7" name="椭圆 2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8" name="椭圆 2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9" name="椭圆 2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0" name="椭圆 22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1" name="椭圆 23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2" name="椭圆 2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84" name="组合 183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15" name="椭圆 2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6" name="椭圆 2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7" name="椭圆 2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8" name="椭圆 2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9" name="椭圆 2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0" name="椭圆 2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1" name="椭圆 2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2" name="椭圆 22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3" name="椭圆 22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85" name="组合 184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06" name="椭圆 2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7" name="椭圆 2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8" name="椭圆 2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9" name="椭圆 2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0" name="椭圆 2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1" name="椭圆 2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2" name="椭圆 2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3" name="椭圆 2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4" name="椭圆 2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86" name="组合 185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97" name="椭圆 1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8" name="椭圆 1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9" name="椭圆 1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0" name="椭圆 1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1" name="椭圆 2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2" name="椭圆 2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3" name="椭圆 2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4" name="椭圆 2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5" name="椭圆 2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87" name="组合 186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88" name="椭圆 1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9" name="椭圆 1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0" name="椭圆 1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1" name="椭圆 19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2" name="椭圆 19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3" name="椭圆 1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4" name="椭圆 1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5" name="椭圆 1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6" name="椭圆 1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26" name="组合 25"/>
              <p:cNvGrpSpPr/>
              <p:nvPr/>
            </p:nvGrpSpPr>
            <p:grpSpPr>
              <a:xfrm>
                <a:off x="11190514" y="508000"/>
                <a:ext cx="9992800" cy="5509700"/>
                <a:chOff x="522514" y="508000"/>
                <a:chExt cx="9992800" cy="5509700"/>
              </a:xfrm>
              <a:gradFill>
                <a:gsLst>
                  <a:gs pos="0">
                    <a:schemeClr val="bg1">
                      <a:alpha val="39000"/>
                    </a:schemeClr>
                  </a:gs>
                  <a:gs pos="95536">
                    <a:schemeClr val="bg1"/>
                  </a:gs>
                  <a:gs pos="75000">
                    <a:srgbClr val="FFFFFF"/>
                  </a:gs>
                  <a:gs pos="55339">
                    <a:srgbClr val="FFFFFF"/>
                  </a:gs>
                  <a:gs pos="37000">
                    <a:schemeClr val="bg1">
                      <a:alpha val="28000"/>
                    </a:schemeClr>
                  </a:gs>
                  <a:gs pos="20000">
                    <a:schemeClr val="bg1"/>
                  </a:gs>
                </a:gsLst>
                <a:lin ang="5400000" scaled="0"/>
              </a:gradFill>
            </p:grpSpPr>
            <p:grpSp>
              <p:nvGrpSpPr>
                <p:cNvPr id="27" name="组合 26"/>
                <p:cNvGrpSpPr/>
                <p:nvPr/>
              </p:nvGrpSpPr>
              <p:grpSpPr>
                <a:xfrm>
                  <a:off x="522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130" name="组合 129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71" name="椭圆 1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2" name="椭圆 17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3" name="椭圆 17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4" name="椭圆 1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5" name="椭圆 1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6" name="椭圆 1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7" name="椭圆 1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8" name="椭圆 1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9" name="椭圆 1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31" name="组合 130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62" name="椭圆 1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3" name="椭圆 1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4" name="椭圆 1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5" name="椭圆 1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6" name="椭圆 1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7" name="椭圆 1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8" name="椭圆 1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9" name="椭圆 1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0" name="椭圆 1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32" name="组合 131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53" name="椭圆 1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4" name="椭圆 1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5" name="椭圆 1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6" name="椭圆 1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7" name="椭圆 1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8" name="椭圆 1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9" name="椭圆 1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0" name="椭圆 1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1" name="椭圆 1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33" name="组合 132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44" name="椭圆 1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5" name="椭圆 1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6" name="椭圆 1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7" name="椭圆 1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8" name="椭圆 1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9" name="椭圆 1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0" name="椭圆 1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1" name="椭圆 1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2" name="椭圆 1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34" name="组合 133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35" name="椭圆 1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6" name="椭圆 1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7" name="椭圆 1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8" name="椭圆 1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9" name="椭圆 1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0" name="椭圆 1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1" name="椭圆 14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2" name="椭圆 14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3" name="椭圆 1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28" name="组合 27"/>
                <p:cNvGrpSpPr/>
                <p:nvPr/>
              </p:nvGrpSpPr>
              <p:grpSpPr>
                <a:xfrm>
                  <a:off x="4078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80" name="组合 79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21" name="椭圆 1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2" name="椭圆 12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3" name="椭圆 12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4" name="椭圆 1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5" name="椭圆 1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6" name="椭圆 1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7" name="椭圆 1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8" name="椭圆 1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9" name="椭圆 1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81" name="组合 80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12" name="椭圆 1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3" name="椭圆 1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4" name="椭圆 1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5" name="椭圆 1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6" name="椭圆 1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7" name="椭圆 1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8" name="椭圆 1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9" name="椭圆 1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0" name="椭圆 1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82" name="组合 81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03" name="椭圆 1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4" name="椭圆 1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5" name="椭圆 1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6" name="椭圆 1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7" name="椭圆 1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8" name="椭圆 1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9" name="椭圆 1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0" name="椭圆 1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1" name="椭圆 1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83" name="组合 82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94" name="椭圆 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5" name="椭圆 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6" name="椭圆 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7" name="椭圆 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8" name="椭圆 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9" name="椭圆 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0" name="椭圆 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1" name="椭圆 1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2" name="椭圆 1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84" name="组合 83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85" name="椭圆 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6" name="椭圆 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7" name="椭圆 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8" name="椭圆 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9" name="椭圆 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0" name="椭圆 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1" name="椭圆 9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2" name="椭圆 9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3" name="椭圆 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29" name="组合 28"/>
                <p:cNvGrpSpPr/>
                <p:nvPr/>
              </p:nvGrpSpPr>
              <p:grpSpPr>
                <a:xfrm>
                  <a:off x="7634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30" name="组合 29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71" name="椭圆 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2" name="椭圆 7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3" name="椭圆 7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4" name="椭圆 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5" name="椭圆 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6" name="椭圆 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7" name="椭圆 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8" name="椭圆 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9" name="椭圆 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1" name="组合 30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62" name="椭圆 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" name="椭圆 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4" name="椭圆 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5" name="椭圆 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6" name="椭圆 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7" name="椭圆 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8" name="椭圆 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9" name="椭圆 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0" name="椭圆 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2" name="组合 31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3" name="椭圆 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" name="椭圆 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" name="椭圆 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" name="椭圆 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" name="椭圆 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" name="椭圆 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" name="椭圆 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" name="椭圆 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" name="椭圆 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3" name="组合 32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4" name="椭圆 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" name="椭圆 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" name="椭圆 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" name="椭圆 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" name="椭圆 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" name="椭圆 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" name="椭圆 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" name="椭圆 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" name="椭圆 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4" name="组合 33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5" name="椭圆 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" name="椭圆 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" name="椭圆 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" name="椭圆 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" name="椭圆 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" name="椭圆 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" name="椭圆 4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" name="椭圆 4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" name="椭圆 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</p:grpSp>
      </p:grpSp>
      <p:grpSp>
        <p:nvGrpSpPr>
          <p:cNvPr id="19" name="组合 18"/>
          <p:cNvGrpSpPr/>
          <p:nvPr userDrawn="1"/>
        </p:nvGrpSpPr>
        <p:grpSpPr>
          <a:xfrm>
            <a:off x="2768348" y="3646170"/>
            <a:ext cx="6735984" cy="4178853"/>
            <a:chOff x="3828104" y="3773004"/>
            <a:chExt cx="4616471" cy="2863955"/>
          </a:xfrm>
        </p:grpSpPr>
        <p:sp useBgFill="1">
          <p:nvSpPr>
            <p:cNvPr id="12" name="椭圆 11"/>
            <p:cNvSpPr/>
            <p:nvPr/>
          </p:nvSpPr>
          <p:spPr>
            <a:xfrm rot="16154048">
              <a:off x="5360932" y="3553316"/>
              <a:ext cx="1550815" cy="4616471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3" name="椭圆 12"/>
            <p:cNvSpPr/>
            <p:nvPr/>
          </p:nvSpPr>
          <p:spPr>
            <a:xfrm rot="16154048">
              <a:off x="5591268" y="3321617"/>
              <a:ext cx="1090142" cy="4345758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4" name="椭圆 13"/>
            <p:cNvSpPr/>
            <p:nvPr/>
          </p:nvSpPr>
          <p:spPr>
            <a:xfrm rot="16154048">
              <a:off x="5698685" y="3108699"/>
              <a:ext cx="875308" cy="3902363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5" name="椭圆 14"/>
            <p:cNvSpPr/>
            <p:nvPr/>
          </p:nvSpPr>
          <p:spPr>
            <a:xfrm rot="16154048">
              <a:off x="5885657" y="3043193"/>
              <a:ext cx="501365" cy="3192484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6" name="椭圆 15"/>
            <p:cNvSpPr/>
            <p:nvPr/>
          </p:nvSpPr>
          <p:spPr>
            <a:xfrm rot="16154048">
              <a:off x="6043384" y="3023589"/>
              <a:ext cx="185910" cy="2383430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7" name="椭圆 16"/>
            <p:cNvSpPr/>
            <p:nvPr/>
          </p:nvSpPr>
          <p:spPr>
            <a:xfrm rot="16190346">
              <a:off x="6091811" y="3129585"/>
              <a:ext cx="89057" cy="1375895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矩形 1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2000">
                <a:srgbClr val="050537">
                  <a:alpha val="0"/>
                </a:srgbClr>
              </a:gs>
              <a:gs pos="54000">
                <a:srgbClr val="180F3A">
                  <a:alpha val="0"/>
                </a:srgbClr>
              </a:gs>
              <a:gs pos="100000">
                <a:srgbClr val="4A113C"/>
              </a:gs>
              <a:gs pos="84000">
                <a:srgbClr val="4A113C">
                  <a:alpha val="76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/>
        </p:nvSpPr>
        <p:spPr>
          <a:xfrm>
            <a:off x="5120600" y="1165004"/>
            <a:ext cx="1950798" cy="1950468"/>
          </a:xfrm>
          <a:prstGeom prst="ellipse">
            <a:avLst/>
          </a:prstGeom>
          <a:gradFill flip="none" rotWithShape="1">
            <a:gsLst>
              <a:gs pos="43000">
                <a:srgbClr val="05DAE3">
                  <a:alpha val="12000"/>
                </a:srgbClr>
              </a:gs>
              <a:gs pos="0">
                <a:schemeClr val="bg1">
                  <a:alpha val="77000"/>
                </a:schemeClr>
              </a:gs>
              <a:gs pos="24000">
                <a:srgbClr val="05DAE3">
                  <a:alpha val="32000"/>
                </a:srgbClr>
              </a:gs>
              <a:gs pos="63000">
                <a:srgbClr val="05DAE3">
                  <a:alpha val="4000"/>
                </a:srgbClr>
              </a:gs>
              <a:gs pos="80000">
                <a:srgbClr val="B40F51">
                  <a:alpha val="0"/>
                </a:srgbClr>
              </a:gs>
              <a:gs pos="97000">
                <a:srgbClr val="1E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02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gradFill>
          <a:gsLst>
            <a:gs pos="0">
              <a:srgbClr val="050537"/>
            </a:gs>
            <a:gs pos="46000">
              <a:srgbClr val="180F3A"/>
            </a:gs>
            <a:gs pos="85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6" name="图片 96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3311" y="-40714"/>
            <a:ext cx="12217443" cy="6858594"/>
          </a:xfrm>
          <a:prstGeom prst="rect">
            <a:avLst/>
          </a:prstGeom>
        </p:spPr>
      </p:pic>
      <p:pic>
        <p:nvPicPr>
          <p:cNvPr id="631" name="图片 63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95250"/>
            <a:ext cx="11430000" cy="1905000"/>
          </a:xfrm>
          <a:prstGeom prst="rect">
            <a:avLst/>
          </a:prstGeom>
        </p:spPr>
      </p:pic>
      <p:sp>
        <p:nvSpPr>
          <p:cNvPr id="9" name="椭圆 8"/>
          <p:cNvSpPr/>
          <p:nvPr userDrawn="1"/>
        </p:nvSpPr>
        <p:spPr>
          <a:xfrm>
            <a:off x="1385911" y="243592"/>
            <a:ext cx="9507264" cy="5333687"/>
          </a:xfrm>
          <a:prstGeom prst="ellipse">
            <a:avLst/>
          </a:prstGeom>
          <a:gradFill flip="none" rotWithShape="1">
            <a:gsLst>
              <a:gs pos="94643">
                <a:srgbClr val="841E6C">
                  <a:alpha val="0"/>
                </a:srgbClr>
              </a:gs>
              <a:gs pos="36000">
                <a:srgbClr val="4A113C">
                  <a:alpha val="58000"/>
                </a:srgbClr>
              </a:gs>
              <a:gs pos="0">
                <a:srgbClr val="4A113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117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>
            <a:off x="1840402" y="1415215"/>
            <a:ext cx="8259482" cy="5244028"/>
          </a:xfrm>
          <a:prstGeom prst="ellipse">
            <a:avLst/>
          </a:prstGeom>
          <a:gradFill flip="none" rotWithShape="1">
            <a:gsLst>
              <a:gs pos="58000">
                <a:srgbClr val="841E6C">
                  <a:alpha val="0"/>
                </a:srgbClr>
              </a:gs>
              <a:gs pos="36000">
                <a:srgbClr val="4A113C">
                  <a:alpha val="58000"/>
                </a:srgbClr>
              </a:gs>
              <a:gs pos="0">
                <a:srgbClr val="4A113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117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533772" y="1233949"/>
            <a:ext cx="13203270" cy="7404048"/>
            <a:chOff x="522514" y="508000"/>
            <a:chExt cx="20660800" cy="11586036"/>
          </a:xfrm>
          <a:scene3d>
            <a:camera prst="perspectiveRelaxedModerately" fov="6600000">
              <a:rot lat="18290635" lon="0" rev="0"/>
            </a:camera>
            <a:lightRig rig="threePt" dir="t"/>
          </a:scene3d>
        </p:grpSpPr>
        <p:grpSp>
          <p:nvGrpSpPr>
            <p:cNvPr id="12" name="组合 11"/>
            <p:cNvGrpSpPr/>
            <p:nvPr/>
          </p:nvGrpSpPr>
          <p:grpSpPr>
            <a:xfrm>
              <a:off x="522514" y="508000"/>
              <a:ext cx="20660800" cy="5509700"/>
              <a:chOff x="522514" y="508000"/>
              <a:chExt cx="20660800" cy="5509700"/>
            </a:xfrm>
          </p:grpSpPr>
          <p:grpSp>
            <p:nvGrpSpPr>
              <p:cNvPr id="322" name="组合 321"/>
              <p:cNvGrpSpPr/>
              <p:nvPr/>
            </p:nvGrpSpPr>
            <p:grpSpPr>
              <a:xfrm>
                <a:off x="522514" y="508000"/>
                <a:ext cx="9992800" cy="5509700"/>
                <a:chOff x="522514" y="508000"/>
                <a:chExt cx="9992800" cy="5509700"/>
              </a:xfrm>
              <a:gradFill>
                <a:gsLst>
                  <a:gs pos="0">
                    <a:schemeClr val="bg1">
                      <a:alpha val="39000"/>
                    </a:schemeClr>
                  </a:gs>
                  <a:gs pos="95536">
                    <a:schemeClr val="bg1"/>
                  </a:gs>
                  <a:gs pos="75000">
                    <a:srgbClr val="FFFFFF"/>
                  </a:gs>
                  <a:gs pos="55339">
                    <a:srgbClr val="FFFFFF"/>
                  </a:gs>
                  <a:gs pos="37000">
                    <a:schemeClr val="bg1">
                      <a:alpha val="28000"/>
                    </a:schemeClr>
                  </a:gs>
                  <a:gs pos="20000">
                    <a:schemeClr val="bg1"/>
                  </a:gs>
                </a:gsLst>
                <a:lin ang="5400000" scaled="0"/>
              </a:gradFill>
            </p:grpSpPr>
            <p:grpSp>
              <p:nvGrpSpPr>
                <p:cNvPr id="477" name="组合 476"/>
                <p:cNvGrpSpPr/>
                <p:nvPr/>
              </p:nvGrpSpPr>
              <p:grpSpPr>
                <a:xfrm>
                  <a:off x="522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580" name="组合 579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621" name="椭圆 6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2" name="椭圆 62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3" name="椭圆 62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4" name="椭圆 6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5" name="椭圆 6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6" name="椭圆 6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7" name="椭圆 6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8" name="椭圆 6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9" name="椭圆 6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81" name="组合 580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612" name="椭圆 6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3" name="椭圆 6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4" name="椭圆 6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5" name="椭圆 6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6" name="椭圆 6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7" name="椭圆 6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8" name="椭圆 6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9" name="椭圆 6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0" name="椭圆 6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82" name="组合 581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603" name="椭圆 6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4" name="椭圆 6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5" name="椭圆 6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6" name="椭圆 6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7" name="椭圆 6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8" name="椭圆 6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9" name="椭圆 6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0" name="椭圆 6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1" name="椭圆 6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83" name="组合 582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94" name="椭圆 5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5" name="椭圆 5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6" name="椭圆 5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7" name="椭圆 5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8" name="椭圆 5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9" name="椭圆 5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0" name="椭圆 5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1" name="椭圆 6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02" name="椭圆 6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84" name="组合 583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85" name="椭圆 5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6" name="椭圆 5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7" name="椭圆 5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8" name="椭圆 5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9" name="椭圆 5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0" name="椭圆 5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1" name="椭圆 59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2" name="椭圆 59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3" name="椭圆 5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478" name="组合 477"/>
                <p:cNvGrpSpPr/>
                <p:nvPr/>
              </p:nvGrpSpPr>
              <p:grpSpPr>
                <a:xfrm>
                  <a:off x="4078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530" name="组合 529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71" name="椭圆 5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2" name="椭圆 57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3" name="椭圆 57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4" name="椭圆 5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5" name="椭圆 5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6" name="椭圆 5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7" name="椭圆 5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8" name="椭圆 5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9" name="椭圆 5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31" name="组合 530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62" name="椭圆 5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3" name="椭圆 5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4" name="椭圆 5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5" name="椭圆 5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6" name="椭圆 5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7" name="椭圆 5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8" name="椭圆 5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9" name="椭圆 5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0" name="椭圆 5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32" name="组合 531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53" name="椭圆 5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4" name="椭圆 5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5" name="椭圆 5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6" name="椭圆 5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7" name="椭圆 5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8" name="椭圆 5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9" name="椭圆 5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0" name="椭圆 5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1" name="椭圆 5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33" name="组合 532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44" name="椭圆 5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5" name="椭圆 5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6" name="椭圆 5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7" name="椭圆 5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8" name="椭圆 5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9" name="椭圆 5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0" name="椭圆 5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1" name="椭圆 5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2" name="椭圆 5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34" name="组合 533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35" name="椭圆 5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6" name="椭圆 5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7" name="椭圆 5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8" name="椭圆 5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9" name="椭圆 5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0" name="椭圆 5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1" name="椭圆 54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2" name="椭圆 54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3" name="椭圆 5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479" name="组合 478"/>
                <p:cNvGrpSpPr/>
                <p:nvPr/>
              </p:nvGrpSpPr>
              <p:grpSpPr>
                <a:xfrm>
                  <a:off x="7634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480" name="组合 479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21" name="椭圆 5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2" name="椭圆 52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3" name="椭圆 52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4" name="椭圆 5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5" name="椭圆 5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6" name="椭圆 5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7" name="椭圆 5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8" name="椭圆 5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9" name="椭圆 5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81" name="组合 480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12" name="椭圆 5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3" name="椭圆 5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4" name="椭圆 5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5" name="椭圆 5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6" name="椭圆 5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7" name="椭圆 5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8" name="椭圆 5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9" name="椭圆 5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0" name="椭圆 5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82" name="组合 481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03" name="椭圆 5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4" name="椭圆 5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5" name="椭圆 5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6" name="椭圆 5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7" name="椭圆 5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8" name="椭圆 5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9" name="椭圆 5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0" name="椭圆 5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1" name="椭圆 5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83" name="组合 482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94" name="椭圆 4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5" name="椭圆 4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6" name="椭圆 4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7" name="椭圆 4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8" name="椭圆 4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9" name="椭圆 4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0" name="椭圆 4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1" name="椭圆 5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2" name="椭圆 5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84" name="组合 483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85" name="椭圆 4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6" name="椭圆 4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7" name="椭圆 4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8" name="椭圆 4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9" name="椭圆 4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0" name="椭圆 4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1" name="椭圆 49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2" name="椭圆 49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3" name="椭圆 4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323" name="组合 322"/>
              <p:cNvGrpSpPr/>
              <p:nvPr/>
            </p:nvGrpSpPr>
            <p:grpSpPr>
              <a:xfrm>
                <a:off x="11190514" y="508000"/>
                <a:ext cx="9992800" cy="5509700"/>
                <a:chOff x="522514" y="508000"/>
                <a:chExt cx="9992800" cy="5509700"/>
              </a:xfrm>
              <a:gradFill>
                <a:gsLst>
                  <a:gs pos="0">
                    <a:schemeClr val="bg1">
                      <a:alpha val="39000"/>
                    </a:schemeClr>
                  </a:gs>
                  <a:gs pos="95536">
                    <a:schemeClr val="bg1"/>
                  </a:gs>
                  <a:gs pos="75000">
                    <a:srgbClr val="FFFFFF"/>
                  </a:gs>
                  <a:gs pos="55339">
                    <a:srgbClr val="FFFFFF"/>
                  </a:gs>
                  <a:gs pos="37000">
                    <a:schemeClr val="bg1">
                      <a:alpha val="28000"/>
                    </a:schemeClr>
                  </a:gs>
                  <a:gs pos="20000">
                    <a:schemeClr val="bg1"/>
                  </a:gs>
                </a:gsLst>
                <a:lin ang="5400000" scaled="0"/>
              </a:gradFill>
            </p:grpSpPr>
            <p:grpSp>
              <p:nvGrpSpPr>
                <p:cNvPr id="324" name="组合 323"/>
                <p:cNvGrpSpPr/>
                <p:nvPr/>
              </p:nvGrpSpPr>
              <p:grpSpPr>
                <a:xfrm>
                  <a:off x="522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427" name="组合 426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68" name="椭圆 4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9" name="椭圆 4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0" name="椭圆 4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1" name="椭圆 4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2" name="椭圆 47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3" name="椭圆 47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4" name="椭圆 4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5" name="椭圆 4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6" name="椭圆 4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28" name="组合 427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59" name="椭圆 4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0" name="椭圆 4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1" name="椭圆 4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2" name="椭圆 4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3" name="椭圆 4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4" name="椭圆 4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5" name="椭圆 4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6" name="椭圆 4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7" name="椭圆 4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29" name="组合 428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50" name="椭圆 4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1" name="椭圆 4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2" name="椭圆 4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3" name="椭圆 4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4" name="椭圆 4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5" name="椭圆 4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6" name="椭圆 4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7" name="椭圆 4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8" name="椭圆 4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30" name="组合 429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41" name="椭圆 44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2" name="椭圆 44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3" name="椭圆 4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4" name="椭圆 4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5" name="椭圆 4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6" name="椭圆 4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7" name="椭圆 4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8" name="椭圆 4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9" name="椭圆 4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31" name="组合 430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32" name="椭圆 4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3" name="椭圆 43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4" name="椭圆 43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5" name="椭圆 4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6" name="椭圆 4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7" name="椭圆 4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8" name="椭圆 4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9" name="椭圆 4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0" name="椭圆 4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325" name="组合 324"/>
                <p:cNvGrpSpPr/>
                <p:nvPr/>
              </p:nvGrpSpPr>
              <p:grpSpPr>
                <a:xfrm>
                  <a:off x="4078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377" name="组合 376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18" name="椭圆 4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9" name="椭圆 4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0" name="椭圆 4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1" name="椭圆 4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2" name="椭圆 42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3" name="椭圆 42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4" name="椭圆 4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5" name="椭圆 4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6" name="椭圆 4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78" name="组合 377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09" name="椭圆 4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0" name="椭圆 4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1" name="椭圆 4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2" name="椭圆 4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3" name="椭圆 4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4" name="椭圆 4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5" name="椭圆 4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6" name="椭圆 4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7" name="椭圆 4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79" name="组合 378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00" name="椭圆 3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1" name="椭圆 4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2" name="椭圆 4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3" name="椭圆 4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4" name="椭圆 4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5" name="椭圆 4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6" name="椭圆 4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7" name="椭圆 4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8" name="椭圆 4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80" name="组合 379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91" name="椭圆 39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2" name="椭圆 39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3" name="椭圆 3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4" name="椭圆 3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5" name="椭圆 3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6" name="椭圆 3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7" name="椭圆 3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8" name="椭圆 3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9" name="椭圆 3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81" name="组合 380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82" name="椭圆 38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3" name="椭圆 38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4" name="椭圆 38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5" name="椭圆 3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6" name="椭圆 3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7" name="椭圆 3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8" name="椭圆 3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9" name="椭圆 3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0" name="椭圆 3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326" name="组合 325"/>
                <p:cNvGrpSpPr/>
                <p:nvPr/>
              </p:nvGrpSpPr>
              <p:grpSpPr>
                <a:xfrm>
                  <a:off x="7634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327" name="组合 326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68" name="椭圆 3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9" name="椭圆 3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0" name="椭圆 3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1" name="椭圆 3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2" name="椭圆 37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3" name="椭圆 37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4" name="椭圆 3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5" name="椭圆 3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6" name="椭圆 3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28" name="组合 327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59" name="椭圆 3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0" name="椭圆 3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1" name="椭圆 3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2" name="椭圆 3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3" name="椭圆 3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4" name="椭圆 3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5" name="椭圆 3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6" name="椭圆 3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7" name="椭圆 3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29" name="组合 328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50" name="椭圆 3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1" name="椭圆 3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2" name="椭圆 3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3" name="椭圆 3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4" name="椭圆 3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5" name="椭圆 3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6" name="椭圆 3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7" name="椭圆 3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8" name="椭圆 3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30" name="组合 329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41" name="椭圆 34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2" name="椭圆 34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3" name="椭圆 3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4" name="椭圆 3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5" name="椭圆 3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6" name="椭圆 3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7" name="椭圆 3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8" name="椭圆 3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9" name="椭圆 3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31" name="组合 330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32" name="椭圆 3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3" name="椭圆 33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4" name="椭圆 33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5" name="椭圆 3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6" name="椭圆 3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7" name="椭圆 3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8" name="椭圆 3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9" name="椭圆 3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0" name="椭圆 3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</p:grpSp>
        <p:grpSp>
          <p:nvGrpSpPr>
            <p:cNvPr id="13" name="组合 12"/>
            <p:cNvGrpSpPr/>
            <p:nvPr/>
          </p:nvGrpSpPr>
          <p:grpSpPr>
            <a:xfrm>
              <a:off x="522514" y="6584336"/>
              <a:ext cx="20660800" cy="5509700"/>
              <a:chOff x="522514" y="508000"/>
              <a:chExt cx="20660800" cy="550970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522514" y="508000"/>
                <a:ext cx="9992800" cy="5509700"/>
                <a:chOff x="522514" y="508000"/>
                <a:chExt cx="9992800" cy="5509700"/>
              </a:xfrm>
              <a:gradFill>
                <a:gsLst>
                  <a:gs pos="0">
                    <a:schemeClr val="bg1">
                      <a:alpha val="39000"/>
                    </a:schemeClr>
                  </a:gs>
                  <a:gs pos="95536">
                    <a:schemeClr val="bg1"/>
                  </a:gs>
                  <a:gs pos="75000">
                    <a:srgbClr val="FFFFFF"/>
                  </a:gs>
                  <a:gs pos="55339">
                    <a:srgbClr val="FFFFFF"/>
                  </a:gs>
                  <a:gs pos="37000">
                    <a:schemeClr val="bg1">
                      <a:alpha val="28000"/>
                    </a:schemeClr>
                  </a:gs>
                  <a:gs pos="20000">
                    <a:schemeClr val="bg1"/>
                  </a:gs>
                </a:gsLst>
                <a:lin ang="5400000" scaled="0"/>
              </a:gradFill>
            </p:grpSpPr>
            <p:grpSp>
              <p:nvGrpSpPr>
                <p:cNvPr id="169" name="组合 168"/>
                <p:cNvGrpSpPr/>
                <p:nvPr/>
              </p:nvGrpSpPr>
              <p:grpSpPr>
                <a:xfrm>
                  <a:off x="522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272" name="组合 271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13" name="椭圆 3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4" name="椭圆 3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5" name="椭圆 3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6" name="椭圆 3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7" name="椭圆 3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8" name="椭圆 3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9" name="椭圆 3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0" name="椭圆 3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1" name="椭圆 3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73" name="组合 272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04" name="椭圆 3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5" name="椭圆 3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6" name="椭圆 3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7" name="椭圆 3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8" name="椭圆 3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9" name="椭圆 3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0" name="椭圆 3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1" name="椭圆 3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2" name="椭圆 3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74" name="组合 273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95" name="椭圆 2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6" name="椭圆 2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7" name="椭圆 2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8" name="椭圆 2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9" name="椭圆 2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0" name="椭圆 2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1" name="椭圆 3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2" name="椭圆 3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3" name="椭圆 3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75" name="组合 274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86" name="椭圆 2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7" name="椭圆 2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8" name="椭圆 2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9" name="椭圆 2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0" name="椭圆 2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1" name="椭圆 29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2" name="椭圆 29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3" name="椭圆 2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4" name="椭圆 2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76" name="组合 275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77" name="椭圆 2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8" name="椭圆 2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9" name="椭圆 2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0" name="椭圆 27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1" name="椭圆 28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2" name="椭圆 28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3" name="椭圆 28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4" name="椭圆 28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5" name="椭圆 2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70" name="组合 169"/>
                <p:cNvGrpSpPr/>
                <p:nvPr/>
              </p:nvGrpSpPr>
              <p:grpSpPr>
                <a:xfrm>
                  <a:off x="4078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222" name="组合 221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63" name="椭圆 2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4" name="椭圆 2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5" name="椭圆 2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6" name="椭圆 2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7" name="椭圆 2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8" name="椭圆 2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9" name="椭圆 26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0" name="椭圆 26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1" name="椭圆 27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23" name="组合 222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54" name="椭圆 2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5" name="椭圆 2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6" name="椭圆 2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7" name="椭圆 2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8" name="椭圆 2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9" name="椭圆 2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0" name="椭圆 2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1" name="椭圆 2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2" name="椭圆 2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24" name="组合 223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45" name="椭圆 2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6" name="椭圆 2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7" name="椭圆 2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8" name="椭圆 2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9" name="椭圆 2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0" name="椭圆 2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1" name="椭圆 2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2" name="椭圆 2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3" name="椭圆 2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25" name="组合 224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36" name="椭圆 2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7" name="椭圆 2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8" name="椭圆 2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9" name="椭圆 2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0" name="椭圆 2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1" name="椭圆 24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2" name="椭圆 24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3" name="椭圆 2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4" name="椭圆 2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26" name="组合 225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27" name="椭圆 2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8" name="椭圆 2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9" name="椭圆 2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0" name="椭圆 22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1" name="椭圆 23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2" name="椭圆 2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3" name="椭圆 23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4" name="椭圆 23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5" name="椭圆 2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71" name="组合 170"/>
                <p:cNvGrpSpPr/>
                <p:nvPr/>
              </p:nvGrpSpPr>
              <p:grpSpPr>
                <a:xfrm>
                  <a:off x="7634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172" name="组合 171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13" name="椭圆 2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4" name="椭圆 2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5" name="椭圆 2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6" name="椭圆 2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7" name="椭圆 2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8" name="椭圆 2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9" name="椭圆 21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0" name="椭圆 21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1" name="椭圆 22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73" name="组合 172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04" name="椭圆 2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5" name="椭圆 2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6" name="椭圆 2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7" name="椭圆 2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8" name="椭圆 2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9" name="椭圆 2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0" name="椭圆 2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1" name="椭圆 2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2" name="椭圆 2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74" name="组合 173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95" name="椭圆 1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6" name="椭圆 1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7" name="椭圆 1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8" name="椭圆 1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9" name="椭圆 1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0" name="椭圆 1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1" name="椭圆 2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2" name="椭圆 2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3" name="椭圆 2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75" name="组合 174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86" name="椭圆 1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7" name="椭圆 1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8" name="椭圆 1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9" name="椭圆 1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0" name="椭圆 1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1" name="椭圆 19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2" name="椭圆 19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3" name="椭圆 1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4" name="椭圆 1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76" name="组合 175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77" name="椭圆 1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8" name="椭圆 1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9" name="椭圆 1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0" name="椭圆 17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1" name="椭圆 18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2" name="椭圆 18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3" name="椭圆 18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4" name="椭圆 18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5" name="椭圆 1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15" name="组合 14"/>
              <p:cNvGrpSpPr/>
              <p:nvPr/>
            </p:nvGrpSpPr>
            <p:grpSpPr>
              <a:xfrm>
                <a:off x="11190514" y="508000"/>
                <a:ext cx="9992800" cy="5509700"/>
                <a:chOff x="522514" y="508000"/>
                <a:chExt cx="9992800" cy="5509700"/>
              </a:xfrm>
              <a:gradFill>
                <a:gsLst>
                  <a:gs pos="0">
                    <a:schemeClr val="bg1">
                      <a:alpha val="39000"/>
                    </a:schemeClr>
                  </a:gs>
                  <a:gs pos="95536">
                    <a:schemeClr val="bg1"/>
                  </a:gs>
                  <a:gs pos="75000">
                    <a:srgbClr val="FFFFFF"/>
                  </a:gs>
                  <a:gs pos="55339">
                    <a:srgbClr val="FFFFFF"/>
                  </a:gs>
                  <a:gs pos="37000">
                    <a:schemeClr val="bg1">
                      <a:alpha val="28000"/>
                    </a:schemeClr>
                  </a:gs>
                  <a:gs pos="20000">
                    <a:schemeClr val="bg1"/>
                  </a:gs>
                </a:gsLst>
                <a:lin ang="5400000" scaled="0"/>
              </a:gradFill>
            </p:grpSpPr>
            <p:grpSp>
              <p:nvGrpSpPr>
                <p:cNvPr id="16" name="组合 15"/>
                <p:cNvGrpSpPr/>
                <p:nvPr/>
              </p:nvGrpSpPr>
              <p:grpSpPr>
                <a:xfrm>
                  <a:off x="522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119" name="组合 118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60" name="椭圆 1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1" name="椭圆 1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2" name="椭圆 1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3" name="椭圆 1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4" name="椭圆 1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5" name="椭圆 1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6" name="椭圆 1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7" name="椭圆 1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8" name="椭圆 1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20" name="组合 119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51" name="椭圆 1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2" name="椭圆 1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3" name="椭圆 1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4" name="椭圆 1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5" name="椭圆 1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6" name="椭圆 1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7" name="椭圆 1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8" name="椭圆 1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9" name="椭圆 1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21" name="组合 120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42" name="椭圆 14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3" name="椭圆 1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4" name="椭圆 1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5" name="椭圆 1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6" name="椭圆 1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7" name="椭圆 1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8" name="椭圆 1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9" name="椭圆 1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0" name="椭圆 1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22" name="组合 121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33" name="椭圆 13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4" name="椭圆 13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5" name="椭圆 1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6" name="椭圆 1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7" name="椭圆 1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8" name="椭圆 1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9" name="椭圆 1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0" name="椭圆 1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1" name="椭圆 14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23" name="组合 122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24" name="椭圆 1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5" name="椭圆 1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6" name="椭圆 1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7" name="椭圆 1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8" name="椭圆 1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9" name="椭圆 1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0" name="椭圆 12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1" name="椭圆 13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2" name="椭圆 1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7" name="组合 16"/>
                <p:cNvGrpSpPr/>
                <p:nvPr/>
              </p:nvGrpSpPr>
              <p:grpSpPr>
                <a:xfrm>
                  <a:off x="4078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69" name="组合 68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10" name="椭圆 10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1" name="椭圆 11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2" name="椭圆 11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3" name="椭圆 11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4" name="椭圆 11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5" name="椭圆 11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6" name="椭圆 11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7" name="椭圆 11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8" name="椭圆 11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70" name="组合 69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101" name="椭圆 10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2" name="椭圆 10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3" name="椭圆 10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4" name="椭圆 10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5" name="椭圆 10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6" name="椭圆 10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7" name="椭圆 10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8" name="椭圆 10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9" name="椭圆 10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71" name="组合 70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92" name="椭圆 9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3" name="椭圆 9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4" name="椭圆 9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5" name="椭圆 9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6" name="椭圆 9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7" name="椭圆 9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8" name="椭圆 9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9" name="椭圆 9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0" name="椭圆 9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72" name="组合 71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83" name="椭圆 8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4" name="椭圆 8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5" name="椭圆 8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6" name="椭圆 8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7" name="椭圆 8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8" name="椭圆 8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9" name="椭圆 8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0" name="椭圆 8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1" name="椭圆 9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73" name="组合 72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74" name="椭圆 7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5" name="椭圆 7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6" name="椭圆 7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7" name="椭圆 7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8" name="椭圆 7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9" name="椭圆 7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0" name="椭圆 7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1" name="椭圆 8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2" name="椭圆 8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8" name="组合 17"/>
                <p:cNvGrpSpPr/>
                <p:nvPr/>
              </p:nvGrpSpPr>
              <p:grpSpPr>
                <a:xfrm>
                  <a:off x="7634514" y="508000"/>
                  <a:ext cx="2880800" cy="5509700"/>
                  <a:chOff x="522514" y="508000"/>
                  <a:chExt cx="2880800" cy="5509700"/>
                </a:xfrm>
                <a:grpFill/>
              </p:grpSpPr>
              <p:grpSp>
                <p:nvGrpSpPr>
                  <p:cNvPr id="19" name="组合 18"/>
                  <p:cNvGrpSpPr/>
                  <p:nvPr/>
                </p:nvGrpSpPr>
                <p:grpSpPr>
                  <a:xfrm>
                    <a:off x="5225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60" name="椭圆 5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1" name="椭圆 6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2" name="椭圆 6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3" name="椭圆 6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4" name="椭圆 6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5" name="椭圆 6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6" name="椭圆 6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7" name="椭圆 6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8" name="椭圆 6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0" name="组合 19"/>
                  <p:cNvGrpSpPr/>
                  <p:nvPr/>
                </p:nvGrpSpPr>
                <p:grpSpPr>
                  <a:xfrm>
                    <a:off x="12337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51" name="椭圆 5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" name="椭圆 5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" name="椭圆 5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4" name="椭圆 5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5" name="椭圆 5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6" name="椭圆 5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7" name="椭圆 5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8" name="椭圆 5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9" name="椭圆 5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1" name="组合 20"/>
                  <p:cNvGrpSpPr/>
                  <p:nvPr/>
                </p:nvGrpSpPr>
                <p:grpSpPr>
                  <a:xfrm>
                    <a:off x="19449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42" name="椭圆 4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" name="椭圆 4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" name="椭圆 4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" name="椭圆 4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" name="椭圆 4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" name="椭圆 4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" name="椭圆 4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" name="椭圆 4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" name="椭圆 4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2" name="组合 21"/>
                  <p:cNvGrpSpPr/>
                  <p:nvPr/>
                </p:nvGrpSpPr>
                <p:grpSpPr>
                  <a:xfrm>
                    <a:off x="26561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33" name="椭圆 32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" name="椭圆 3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" name="椭圆 3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" name="椭圆 3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" name="椭圆 3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" name="椭圆 3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" name="椭圆 3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" name="椭圆 3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" name="椭圆 4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3" name="组合 22"/>
                  <p:cNvGrpSpPr/>
                  <p:nvPr/>
                </p:nvGrpSpPr>
                <p:grpSpPr>
                  <a:xfrm>
                    <a:off x="3367314" y="508000"/>
                    <a:ext cx="36000" cy="5509700"/>
                    <a:chOff x="522514" y="508000"/>
                    <a:chExt cx="36000" cy="5509700"/>
                  </a:xfrm>
                  <a:grpFill/>
                </p:grpSpPr>
                <p:sp>
                  <p:nvSpPr>
                    <p:cNvPr id="24" name="椭圆 23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080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" name="椭圆 24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192213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" name="椭圆 25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1876425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" name="椭圆 26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256063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" name="椭圆 27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244849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" name="椭圆 28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3929061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" name="椭圆 29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4613274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" name="椭圆 30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297487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" name="椭圆 31"/>
                    <p:cNvSpPr>
                      <a:spLocks noChangeAspect="1"/>
                    </p:cNvSpPr>
                    <p:nvPr/>
                  </p:nvSpPr>
                  <p:spPr>
                    <a:xfrm>
                      <a:off x="522514" y="5981700"/>
                      <a:ext cx="36000" cy="36000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</p:grpSp>
      </p:grpSp>
      <p:grpSp>
        <p:nvGrpSpPr>
          <p:cNvPr id="632" name="组合 631"/>
          <p:cNvGrpSpPr/>
          <p:nvPr userDrawn="1"/>
        </p:nvGrpSpPr>
        <p:grpSpPr>
          <a:xfrm flipH="1">
            <a:off x="5241139" y="2917731"/>
            <a:ext cx="862939" cy="1347362"/>
            <a:chOff x="1826940" y="566851"/>
            <a:chExt cx="2169710" cy="2380947"/>
          </a:xfrm>
          <a:solidFill>
            <a:srgbClr val="B40F51"/>
          </a:solidFill>
        </p:grpSpPr>
        <p:sp>
          <p:nvSpPr>
            <p:cNvPr id="633" name="椭圆 632"/>
            <p:cNvSpPr/>
            <p:nvPr userDrawn="1"/>
          </p:nvSpPr>
          <p:spPr>
            <a:xfrm rot="176448">
              <a:off x="2648617" y="566851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4" name="椭圆 633"/>
            <p:cNvSpPr/>
            <p:nvPr userDrawn="1"/>
          </p:nvSpPr>
          <p:spPr>
            <a:xfrm rot="176448">
              <a:off x="3188778" y="744228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5" name="椭圆 634"/>
            <p:cNvSpPr/>
            <p:nvPr userDrawn="1"/>
          </p:nvSpPr>
          <p:spPr>
            <a:xfrm rot="21361236">
              <a:off x="3095107" y="869747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6" name="椭圆 635"/>
            <p:cNvSpPr/>
            <p:nvPr userDrawn="1"/>
          </p:nvSpPr>
          <p:spPr>
            <a:xfrm rot="19976448">
              <a:off x="2452667" y="1191653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7" name="椭圆 636"/>
            <p:cNvSpPr/>
            <p:nvPr userDrawn="1"/>
          </p:nvSpPr>
          <p:spPr>
            <a:xfrm rot="19976448">
              <a:off x="2965815" y="1136332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8" name="椭圆 637"/>
            <p:cNvSpPr/>
            <p:nvPr userDrawn="1"/>
          </p:nvSpPr>
          <p:spPr>
            <a:xfrm rot="19561236">
              <a:off x="2921555" y="1319319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9" name="椭圆 638"/>
            <p:cNvSpPr/>
            <p:nvPr userDrawn="1"/>
          </p:nvSpPr>
          <p:spPr>
            <a:xfrm rot="2291856" flipH="1">
              <a:off x="2984211" y="966799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0" name="椭圆 639"/>
            <p:cNvSpPr/>
            <p:nvPr userDrawn="1"/>
          </p:nvSpPr>
          <p:spPr>
            <a:xfrm rot="2291856" flipH="1">
              <a:off x="2662977" y="928918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1" name="椭圆 640"/>
            <p:cNvSpPr/>
            <p:nvPr userDrawn="1"/>
          </p:nvSpPr>
          <p:spPr>
            <a:xfrm rot="2707068" flipH="1">
              <a:off x="2813751" y="1083180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42" name="椭圆 641"/>
            <p:cNvSpPr/>
            <p:nvPr userDrawn="1"/>
          </p:nvSpPr>
          <p:spPr>
            <a:xfrm rot="1234152">
              <a:off x="2357060" y="1615669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3" name="椭圆 642"/>
            <p:cNvSpPr/>
            <p:nvPr userDrawn="1"/>
          </p:nvSpPr>
          <p:spPr>
            <a:xfrm rot="1234152">
              <a:off x="2718168" y="2199546"/>
              <a:ext cx="274225" cy="27422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4" name="椭圆 643"/>
            <p:cNvSpPr/>
            <p:nvPr userDrawn="1"/>
          </p:nvSpPr>
          <p:spPr>
            <a:xfrm rot="1234152">
              <a:off x="2822140" y="1790195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5" name="椭圆 644"/>
            <p:cNvSpPr/>
            <p:nvPr userDrawn="1"/>
          </p:nvSpPr>
          <p:spPr>
            <a:xfrm rot="18334152">
              <a:off x="2725552" y="1954055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6" name="椭圆 645"/>
            <p:cNvSpPr/>
            <p:nvPr userDrawn="1"/>
          </p:nvSpPr>
          <p:spPr>
            <a:xfrm rot="1234152">
              <a:off x="2732538" y="1999680"/>
              <a:ext cx="269051" cy="2690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7" name="椭圆 646"/>
            <p:cNvSpPr/>
            <p:nvPr userDrawn="1"/>
          </p:nvSpPr>
          <p:spPr>
            <a:xfrm rot="502701">
              <a:off x="2594613" y="1725720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8" name="椭圆 647"/>
            <p:cNvSpPr/>
            <p:nvPr userDrawn="1"/>
          </p:nvSpPr>
          <p:spPr>
            <a:xfrm rot="1234152">
              <a:off x="2624481" y="1859053"/>
              <a:ext cx="471949" cy="471949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9" name="椭圆 648"/>
            <p:cNvSpPr/>
            <p:nvPr userDrawn="1"/>
          </p:nvSpPr>
          <p:spPr>
            <a:xfrm rot="21261684">
              <a:off x="2816270" y="1618640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0" name="椭圆 649"/>
            <p:cNvSpPr/>
            <p:nvPr userDrawn="1"/>
          </p:nvSpPr>
          <p:spPr>
            <a:xfrm rot="1839080">
              <a:off x="2916871" y="2061459"/>
              <a:ext cx="129860" cy="189767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1" name="椭圆 650"/>
            <p:cNvSpPr/>
            <p:nvPr userDrawn="1"/>
          </p:nvSpPr>
          <p:spPr>
            <a:xfrm rot="18334152">
              <a:off x="3033302" y="157868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2" name="椭圆 651"/>
            <p:cNvSpPr/>
            <p:nvPr userDrawn="1"/>
          </p:nvSpPr>
          <p:spPr>
            <a:xfrm rot="18334152">
              <a:off x="2953280" y="1756579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3" name="椭圆 652"/>
            <p:cNvSpPr/>
            <p:nvPr userDrawn="1"/>
          </p:nvSpPr>
          <p:spPr>
            <a:xfrm rot="6550902">
              <a:off x="2519190" y="1961873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4" name="椭圆 653"/>
            <p:cNvSpPr/>
            <p:nvPr userDrawn="1"/>
          </p:nvSpPr>
          <p:spPr>
            <a:xfrm rot="6550902">
              <a:off x="2423095" y="2484726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5" name="椭圆 654"/>
            <p:cNvSpPr/>
            <p:nvPr userDrawn="1"/>
          </p:nvSpPr>
          <p:spPr>
            <a:xfrm rot="6135690">
              <a:off x="2437333" y="2402347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6" name="椭圆 655"/>
            <p:cNvSpPr/>
            <p:nvPr userDrawn="1"/>
          </p:nvSpPr>
          <p:spPr>
            <a:xfrm rot="10466310" flipH="1">
              <a:off x="2944460" y="2511315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7" name="椭圆 656"/>
            <p:cNvSpPr/>
            <p:nvPr userDrawn="1"/>
          </p:nvSpPr>
          <p:spPr>
            <a:xfrm rot="10881522" flipH="1">
              <a:off x="2731567" y="2521162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58" name="椭圆 657"/>
            <p:cNvSpPr/>
            <p:nvPr userDrawn="1"/>
          </p:nvSpPr>
          <p:spPr>
            <a:xfrm rot="9408606">
              <a:off x="2434107" y="1710569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9" name="椭圆 658"/>
            <p:cNvSpPr/>
            <p:nvPr userDrawn="1"/>
          </p:nvSpPr>
          <p:spPr>
            <a:xfrm rot="9408606">
              <a:off x="1836745" y="1567338"/>
              <a:ext cx="274225" cy="27422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0" name="椭圆 659"/>
            <p:cNvSpPr/>
            <p:nvPr userDrawn="1"/>
          </p:nvSpPr>
          <p:spPr>
            <a:xfrm rot="9408606">
              <a:off x="1977494" y="1906180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1" name="椭圆 660"/>
            <p:cNvSpPr/>
            <p:nvPr userDrawn="1"/>
          </p:nvSpPr>
          <p:spPr>
            <a:xfrm rot="4908606">
              <a:off x="2230993" y="1835052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2" name="椭圆 661"/>
            <p:cNvSpPr/>
            <p:nvPr userDrawn="1"/>
          </p:nvSpPr>
          <p:spPr>
            <a:xfrm rot="9408606">
              <a:off x="1970843" y="1724297"/>
              <a:ext cx="269051" cy="2690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3" name="椭圆 662"/>
            <p:cNvSpPr/>
            <p:nvPr userDrawn="1"/>
          </p:nvSpPr>
          <p:spPr>
            <a:xfrm rot="8677155">
              <a:off x="2146189" y="1176095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4" name="椭圆 663"/>
            <p:cNvSpPr/>
            <p:nvPr userDrawn="1"/>
          </p:nvSpPr>
          <p:spPr>
            <a:xfrm rot="9408606">
              <a:off x="1901264" y="1646574"/>
              <a:ext cx="471949" cy="471949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5" name="椭圆 664"/>
            <p:cNvSpPr/>
            <p:nvPr userDrawn="1"/>
          </p:nvSpPr>
          <p:spPr>
            <a:xfrm rot="7836138">
              <a:off x="2366837" y="2123099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6" name="椭圆 665"/>
            <p:cNvSpPr/>
            <p:nvPr userDrawn="1"/>
          </p:nvSpPr>
          <p:spPr>
            <a:xfrm rot="10013534">
              <a:off x="1942258" y="1827306"/>
              <a:ext cx="129860" cy="189767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7" name="椭圆 666"/>
            <p:cNvSpPr/>
            <p:nvPr userDrawn="1"/>
          </p:nvSpPr>
          <p:spPr>
            <a:xfrm rot="4908606">
              <a:off x="2291422" y="2331794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8" name="椭圆 667"/>
            <p:cNvSpPr/>
            <p:nvPr userDrawn="1"/>
          </p:nvSpPr>
          <p:spPr>
            <a:xfrm rot="4908606">
              <a:off x="2226181" y="214796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9" name="椭圆 668"/>
            <p:cNvSpPr/>
            <p:nvPr userDrawn="1"/>
          </p:nvSpPr>
          <p:spPr>
            <a:xfrm rot="17775658">
              <a:off x="2236568" y="2543058"/>
              <a:ext cx="293144" cy="353402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0" name="椭圆 669"/>
            <p:cNvSpPr/>
            <p:nvPr userDrawn="1"/>
          </p:nvSpPr>
          <p:spPr>
            <a:xfrm rot="17360446">
              <a:off x="1827485" y="2667662"/>
              <a:ext cx="197904" cy="198993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1" name="椭圆 670"/>
            <p:cNvSpPr/>
            <p:nvPr userDrawn="1"/>
          </p:nvSpPr>
          <p:spPr>
            <a:xfrm rot="176448">
              <a:off x="3220885" y="1458964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2" name="椭圆 671"/>
            <p:cNvSpPr/>
            <p:nvPr userDrawn="1"/>
          </p:nvSpPr>
          <p:spPr>
            <a:xfrm rot="176448">
              <a:off x="3761046" y="1636341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3" name="椭圆 672"/>
            <p:cNvSpPr/>
            <p:nvPr userDrawn="1"/>
          </p:nvSpPr>
          <p:spPr>
            <a:xfrm rot="21361236">
              <a:off x="3667375" y="1761860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4" name="椭圆 673"/>
            <p:cNvSpPr/>
            <p:nvPr userDrawn="1"/>
          </p:nvSpPr>
          <p:spPr>
            <a:xfrm rot="19976448">
              <a:off x="3024935" y="2083766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5" name="椭圆 674"/>
            <p:cNvSpPr/>
            <p:nvPr userDrawn="1"/>
          </p:nvSpPr>
          <p:spPr>
            <a:xfrm rot="19976448">
              <a:off x="3538083" y="2028445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6" name="椭圆 675"/>
            <p:cNvSpPr/>
            <p:nvPr userDrawn="1"/>
          </p:nvSpPr>
          <p:spPr>
            <a:xfrm rot="19561236">
              <a:off x="3493823" y="2211432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7" name="椭圆 676"/>
            <p:cNvSpPr/>
            <p:nvPr userDrawn="1"/>
          </p:nvSpPr>
          <p:spPr>
            <a:xfrm rot="2291856" flipH="1">
              <a:off x="3235245" y="1821031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8" name="椭圆 677"/>
            <p:cNvSpPr/>
            <p:nvPr userDrawn="1"/>
          </p:nvSpPr>
          <p:spPr>
            <a:xfrm rot="2707068" flipH="1">
              <a:off x="3386019" y="1975293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9" name="椭圆 678"/>
            <p:cNvSpPr/>
            <p:nvPr userDrawn="1"/>
          </p:nvSpPr>
          <p:spPr>
            <a:xfrm rot="1234152">
              <a:off x="2929328" y="2507782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0" name="椭圆 679"/>
            <p:cNvSpPr/>
            <p:nvPr userDrawn="1"/>
          </p:nvSpPr>
          <p:spPr>
            <a:xfrm rot="18334152">
              <a:off x="3297820" y="2846168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1" name="椭圆 680"/>
            <p:cNvSpPr/>
            <p:nvPr userDrawn="1"/>
          </p:nvSpPr>
          <p:spPr>
            <a:xfrm rot="502701">
              <a:off x="3166881" y="2617833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2" name="椭圆 681"/>
            <p:cNvSpPr/>
            <p:nvPr userDrawn="1"/>
          </p:nvSpPr>
          <p:spPr>
            <a:xfrm rot="21261684">
              <a:off x="3388538" y="2510755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3" name="椭圆 682"/>
            <p:cNvSpPr/>
            <p:nvPr userDrawn="1"/>
          </p:nvSpPr>
          <p:spPr>
            <a:xfrm rot="18334152">
              <a:off x="3605570" y="2470795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4" name="椭圆 683"/>
            <p:cNvSpPr/>
            <p:nvPr userDrawn="1"/>
          </p:nvSpPr>
          <p:spPr>
            <a:xfrm rot="18334152">
              <a:off x="3525548" y="264869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5" name="组合 684"/>
          <p:cNvGrpSpPr/>
          <p:nvPr userDrawn="1"/>
        </p:nvGrpSpPr>
        <p:grpSpPr>
          <a:xfrm>
            <a:off x="6208037" y="2895965"/>
            <a:ext cx="1025453" cy="1408138"/>
            <a:chOff x="1826940" y="566851"/>
            <a:chExt cx="2169710" cy="2380947"/>
          </a:xfrm>
          <a:solidFill>
            <a:srgbClr val="B40F51"/>
          </a:solidFill>
        </p:grpSpPr>
        <p:sp>
          <p:nvSpPr>
            <p:cNvPr id="686" name="椭圆 685"/>
            <p:cNvSpPr/>
            <p:nvPr userDrawn="1"/>
          </p:nvSpPr>
          <p:spPr>
            <a:xfrm rot="176448">
              <a:off x="2648617" y="566851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7" name="椭圆 686"/>
            <p:cNvSpPr/>
            <p:nvPr userDrawn="1"/>
          </p:nvSpPr>
          <p:spPr>
            <a:xfrm rot="176448">
              <a:off x="3188778" y="744228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8" name="椭圆 687"/>
            <p:cNvSpPr/>
            <p:nvPr userDrawn="1"/>
          </p:nvSpPr>
          <p:spPr>
            <a:xfrm rot="21361236">
              <a:off x="3095107" y="869747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9" name="椭圆 688"/>
            <p:cNvSpPr/>
            <p:nvPr userDrawn="1"/>
          </p:nvSpPr>
          <p:spPr>
            <a:xfrm rot="19976448">
              <a:off x="2452667" y="1191653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0" name="椭圆 689"/>
            <p:cNvSpPr/>
            <p:nvPr userDrawn="1"/>
          </p:nvSpPr>
          <p:spPr>
            <a:xfrm rot="19976448">
              <a:off x="2965815" y="1136332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1" name="椭圆 690"/>
            <p:cNvSpPr/>
            <p:nvPr userDrawn="1"/>
          </p:nvSpPr>
          <p:spPr>
            <a:xfrm rot="19561236">
              <a:off x="2921555" y="1319319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2" name="椭圆 691"/>
            <p:cNvSpPr/>
            <p:nvPr userDrawn="1"/>
          </p:nvSpPr>
          <p:spPr>
            <a:xfrm rot="2291856" flipH="1">
              <a:off x="2984211" y="966799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3" name="椭圆 692"/>
            <p:cNvSpPr/>
            <p:nvPr userDrawn="1"/>
          </p:nvSpPr>
          <p:spPr>
            <a:xfrm rot="2291856" flipH="1">
              <a:off x="2662977" y="928918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4" name="椭圆 693"/>
            <p:cNvSpPr/>
            <p:nvPr userDrawn="1"/>
          </p:nvSpPr>
          <p:spPr>
            <a:xfrm rot="2707068" flipH="1">
              <a:off x="2813751" y="1083180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95" name="椭圆 694"/>
            <p:cNvSpPr/>
            <p:nvPr userDrawn="1"/>
          </p:nvSpPr>
          <p:spPr>
            <a:xfrm rot="1234152">
              <a:off x="2357060" y="1615669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6" name="椭圆 695"/>
            <p:cNvSpPr/>
            <p:nvPr userDrawn="1"/>
          </p:nvSpPr>
          <p:spPr>
            <a:xfrm rot="1234152">
              <a:off x="2718168" y="2199546"/>
              <a:ext cx="274225" cy="27422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7" name="椭圆 696"/>
            <p:cNvSpPr/>
            <p:nvPr userDrawn="1"/>
          </p:nvSpPr>
          <p:spPr>
            <a:xfrm rot="1234152">
              <a:off x="2822140" y="1790195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8" name="椭圆 697"/>
            <p:cNvSpPr/>
            <p:nvPr userDrawn="1"/>
          </p:nvSpPr>
          <p:spPr>
            <a:xfrm rot="18334152">
              <a:off x="2725552" y="1954055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9" name="椭圆 698"/>
            <p:cNvSpPr/>
            <p:nvPr userDrawn="1"/>
          </p:nvSpPr>
          <p:spPr>
            <a:xfrm rot="1234152">
              <a:off x="2732538" y="1999680"/>
              <a:ext cx="269051" cy="2690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0" name="椭圆 699"/>
            <p:cNvSpPr/>
            <p:nvPr userDrawn="1"/>
          </p:nvSpPr>
          <p:spPr>
            <a:xfrm rot="502701">
              <a:off x="2594613" y="1725720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1" name="椭圆 700"/>
            <p:cNvSpPr/>
            <p:nvPr userDrawn="1"/>
          </p:nvSpPr>
          <p:spPr>
            <a:xfrm rot="1234152">
              <a:off x="2624481" y="1859053"/>
              <a:ext cx="471949" cy="471949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2" name="椭圆 701"/>
            <p:cNvSpPr/>
            <p:nvPr userDrawn="1"/>
          </p:nvSpPr>
          <p:spPr>
            <a:xfrm rot="21261684">
              <a:off x="2816270" y="1618640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3" name="椭圆 702"/>
            <p:cNvSpPr/>
            <p:nvPr userDrawn="1"/>
          </p:nvSpPr>
          <p:spPr>
            <a:xfrm rot="1839080">
              <a:off x="2916871" y="2061459"/>
              <a:ext cx="129860" cy="189767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4" name="椭圆 703"/>
            <p:cNvSpPr/>
            <p:nvPr userDrawn="1"/>
          </p:nvSpPr>
          <p:spPr>
            <a:xfrm rot="18334152">
              <a:off x="3033302" y="157868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5" name="椭圆 704"/>
            <p:cNvSpPr/>
            <p:nvPr userDrawn="1"/>
          </p:nvSpPr>
          <p:spPr>
            <a:xfrm rot="18334152">
              <a:off x="2953280" y="1756579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6" name="椭圆 705"/>
            <p:cNvSpPr/>
            <p:nvPr userDrawn="1"/>
          </p:nvSpPr>
          <p:spPr>
            <a:xfrm rot="6550902">
              <a:off x="2519190" y="1961873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7" name="椭圆 706"/>
            <p:cNvSpPr/>
            <p:nvPr userDrawn="1"/>
          </p:nvSpPr>
          <p:spPr>
            <a:xfrm rot="6550902">
              <a:off x="2423095" y="2484726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8" name="椭圆 707"/>
            <p:cNvSpPr/>
            <p:nvPr userDrawn="1"/>
          </p:nvSpPr>
          <p:spPr>
            <a:xfrm rot="6135690">
              <a:off x="2437333" y="2402347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9" name="椭圆 708"/>
            <p:cNvSpPr/>
            <p:nvPr userDrawn="1"/>
          </p:nvSpPr>
          <p:spPr>
            <a:xfrm rot="10466310" flipH="1">
              <a:off x="2944460" y="2511315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0" name="椭圆 709"/>
            <p:cNvSpPr/>
            <p:nvPr userDrawn="1"/>
          </p:nvSpPr>
          <p:spPr>
            <a:xfrm rot="10881522" flipH="1">
              <a:off x="2731567" y="2521162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11" name="椭圆 710"/>
            <p:cNvSpPr/>
            <p:nvPr userDrawn="1"/>
          </p:nvSpPr>
          <p:spPr>
            <a:xfrm rot="9408606">
              <a:off x="2434107" y="1710569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2" name="椭圆 711"/>
            <p:cNvSpPr/>
            <p:nvPr userDrawn="1"/>
          </p:nvSpPr>
          <p:spPr>
            <a:xfrm rot="9408606">
              <a:off x="1836745" y="1567338"/>
              <a:ext cx="274225" cy="27422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3" name="椭圆 712"/>
            <p:cNvSpPr/>
            <p:nvPr userDrawn="1"/>
          </p:nvSpPr>
          <p:spPr>
            <a:xfrm rot="9408606">
              <a:off x="1977494" y="1906180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4" name="椭圆 713"/>
            <p:cNvSpPr/>
            <p:nvPr userDrawn="1"/>
          </p:nvSpPr>
          <p:spPr>
            <a:xfrm rot="4908606">
              <a:off x="2230993" y="1835052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5" name="椭圆 714"/>
            <p:cNvSpPr/>
            <p:nvPr userDrawn="1"/>
          </p:nvSpPr>
          <p:spPr>
            <a:xfrm rot="9408606">
              <a:off x="1970843" y="1724297"/>
              <a:ext cx="269051" cy="2690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6" name="椭圆 715"/>
            <p:cNvSpPr/>
            <p:nvPr userDrawn="1"/>
          </p:nvSpPr>
          <p:spPr>
            <a:xfrm rot="8677155">
              <a:off x="2146189" y="1176095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7" name="椭圆 716"/>
            <p:cNvSpPr/>
            <p:nvPr userDrawn="1"/>
          </p:nvSpPr>
          <p:spPr>
            <a:xfrm rot="9408606">
              <a:off x="1901264" y="1646574"/>
              <a:ext cx="471949" cy="471949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8" name="椭圆 717"/>
            <p:cNvSpPr/>
            <p:nvPr userDrawn="1"/>
          </p:nvSpPr>
          <p:spPr>
            <a:xfrm rot="7836138">
              <a:off x="2366837" y="2123099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9" name="椭圆 718"/>
            <p:cNvSpPr/>
            <p:nvPr userDrawn="1"/>
          </p:nvSpPr>
          <p:spPr>
            <a:xfrm rot="10013534">
              <a:off x="1942258" y="1827306"/>
              <a:ext cx="129860" cy="189767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0" name="椭圆 719"/>
            <p:cNvSpPr/>
            <p:nvPr userDrawn="1"/>
          </p:nvSpPr>
          <p:spPr>
            <a:xfrm rot="4908606">
              <a:off x="2291422" y="2331794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1" name="椭圆 720"/>
            <p:cNvSpPr/>
            <p:nvPr userDrawn="1"/>
          </p:nvSpPr>
          <p:spPr>
            <a:xfrm rot="4908606">
              <a:off x="2226181" y="214796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2" name="椭圆 721"/>
            <p:cNvSpPr/>
            <p:nvPr userDrawn="1"/>
          </p:nvSpPr>
          <p:spPr>
            <a:xfrm rot="17775658">
              <a:off x="2236568" y="2543058"/>
              <a:ext cx="293144" cy="353402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3" name="椭圆 722"/>
            <p:cNvSpPr/>
            <p:nvPr userDrawn="1"/>
          </p:nvSpPr>
          <p:spPr>
            <a:xfrm rot="17360446">
              <a:off x="1827485" y="2667662"/>
              <a:ext cx="197904" cy="198993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4" name="椭圆 723"/>
            <p:cNvSpPr/>
            <p:nvPr userDrawn="1"/>
          </p:nvSpPr>
          <p:spPr>
            <a:xfrm rot="176448">
              <a:off x="3220885" y="1458964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5" name="椭圆 724"/>
            <p:cNvSpPr/>
            <p:nvPr userDrawn="1"/>
          </p:nvSpPr>
          <p:spPr>
            <a:xfrm rot="176448">
              <a:off x="3761046" y="1636341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6" name="椭圆 725"/>
            <p:cNvSpPr/>
            <p:nvPr userDrawn="1"/>
          </p:nvSpPr>
          <p:spPr>
            <a:xfrm rot="21361236">
              <a:off x="3667375" y="1761860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7" name="椭圆 726"/>
            <p:cNvSpPr/>
            <p:nvPr userDrawn="1"/>
          </p:nvSpPr>
          <p:spPr>
            <a:xfrm rot="19976448">
              <a:off x="3024935" y="2083766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8" name="椭圆 727"/>
            <p:cNvSpPr/>
            <p:nvPr userDrawn="1"/>
          </p:nvSpPr>
          <p:spPr>
            <a:xfrm rot="19976448">
              <a:off x="3538083" y="2028445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9" name="椭圆 728"/>
            <p:cNvSpPr/>
            <p:nvPr userDrawn="1"/>
          </p:nvSpPr>
          <p:spPr>
            <a:xfrm rot="19561236">
              <a:off x="3493823" y="2211432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0" name="椭圆 729"/>
            <p:cNvSpPr/>
            <p:nvPr userDrawn="1"/>
          </p:nvSpPr>
          <p:spPr>
            <a:xfrm rot="2291856" flipH="1">
              <a:off x="3235245" y="1821031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1" name="椭圆 730"/>
            <p:cNvSpPr/>
            <p:nvPr userDrawn="1"/>
          </p:nvSpPr>
          <p:spPr>
            <a:xfrm rot="2707068" flipH="1">
              <a:off x="3386019" y="1975293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32" name="椭圆 731"/>
            <p:cNvSpPr/>
            <p:nvPr userDrawn="1"/>
          </p:nvSpPr>
          <p:spPr>
            <a:xfrm rot="1234152">
              <a:off x="2929328" y="2507782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3" name="椭圆 732"/>
            <p:cNvSpPr/>
            <p:nvPr userDrawn="1"/>
          </p:nvSpPr>
          <p:spPr>
            <a:xfrm rot="18334152">
              <a:off x="3297820" y="2846168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4" name="椭圆 733"/>
            <p:cNvSpPr/>
            <p:nvPr userDrawn="1"/>
          </p:nvSpPr>
          <p:spPr>
            <a:xfrm rot="502701">
              <a:off x="3166881" y="2617833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5" name="椭圆 734"/>
            <p:cNvSpPr/>
            <p:nvPr userDrawn="1"/>
          </p:nvSpPr>
          <p:spPr>
            <a:xfrm rot="21261684">
              <a:off x="3388538" y="2510755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6" name="椭圆 735"/>
            <p:cNvSpPr/>
            <p:nvPr userDrawn="1"/>
          </p:nvSpPr>
          <p:spPr>
            <a:xfrm rot="18334152">
              <a:off x="3605570" y="2470795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7" name="椭圆 736"/>
            <p:cNvSpPr/>
            <p:nvPr userDrawn="1"/>
          </p:nvSpPr>
          <p:spPr>
            <a:xfrm rot="18334152">
              <a:off x="3525548" y="264869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38" name="直接连接符 737"/>
          <p:cNvCxnSpPr/>
          <p:nvPr userDrawn="1"/>
        </p:nvCxnSpPr>
        <p:spPr>
          <a:xfrm flipH="1">
            <a:off x="885158" y="3683000"/>
            <a:ext cx="4044729" cy="3643260"/>
          </a:xfrm>
          <a:prstGeom prst="line">
            <a:avLst/>
          </a:prstGeom>
          <a:ln w="82550" cap="rnd">
            <a:gradFill>
              <a:gsLst>
                <a:gs pos="11000">
                  <a:srgbClr val="06EBEA">
                    <a:alpha val="0"/>
                  </a:srgbClr>
                </a:gs>
                <a:gs pos="48000">
                  <a:srgbClr val="06EBEA"/>
                </a:gs>
                <a:gs pos="84000">
                  <a:srgbClr val="06EBEA"/>
                </a:gs>
              </a:gsLst>
              <a:lin ang="5400000" scaled="1"/>
            </a:gradFill>
            <a:round/>
          </a:ln>
          <a:effectLst>
            <a:glow rad="304800">
              <a:srgbClr val="05DAE3">
                <a:alpha val="3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9" name="直接连接符 738"/>
          <p:cNvCxnSpPr/>
          <p:nvPr userDrawn="1"/>
        </p:nvCxnSpPr>
        <p:spPr>
          <a:xfrm>
            <a:off x="7354972" y="3683000"/>
            <a:ext cx="4044729" cy="3643260"/>
          </a:xfrm>
          <a:prstGeom prst="line">
            <a:avLst/>
          </a:prstGeom>
          <a:ln w="82550" cap="rnd">
            <a:gradFill>
              <a:gsLst>
                <a:gs pos="11000">
                  <a:srgbClr val="06EBEA">
                    <a:alpha val="0"/>
                  </a:srgbClr>
                </a:gs>
                <a:gs pos="48000">
                  <a:srgbClr val="06EBEA"/>
                </a:gs>
                <a:gs pos="84000">
                  <a:srgbClr val="06EBEA"/>
                </a:gs>
              </a:gsLst>
              <a:lin ang="5400000" scaled="1"/>
            </a:gradFill>
            <a:round/>
          </a:ln>
          <a:effectLst>
            <a:glow rad="304800">
              <a:srgbClr val="05DAE3">
                <a:alpha val="3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0" name="任意多边形 739"/>
          <p:cNvSpPr/>
          <p:nvPr userDrawn="1"/>
        </p:nvSpPr>
        <p:spPr>
          <a:xfrm>
            <a:off x="1354854" y="4523759"/>
            <a:ext cx="2570257" cy="2598058"/>
          </a:xfrm>
          <a:custGeom>
            <a:avLst/>
            <a:gdLst>
              <a:gd name="connsiteX0" fmla="*/ 537029 w 537029"/>
              <a:gd name="connsiteY0" fmla="*/ 0 h 580572"/>
              <a:gd name="connsiteX1" fmla="*/ 0 w 537029"/>
              <a:gd name="connsiteY1" fmla="*/ 580572 h 580572"/>
              <a:gd name="connsiteX0" fmla="*/ 682172 w 682172"/>
              <a:gd name="connsiteY0" fmla="*/ 0 h 725715"/>
              <a:gd name="connsiteX1" fmla="*/ 0 w 682172"/>
              <a:gd name="connsiteY1" fmla="*/ 725715 h 725715"/>
              <a:gd name="connsiteX0" fmla="*/ 667657 w 667657"/>
              <a:gd name="connsiteY0" fmla="*/ 0 h 899887"/>
              <a:gd name="connsiteX1" fmla="*/ 0 w 667657"/>
              <a:gd name="connsiteY1" fmla="*/ 899887 h 899887"/>
              <a:gd name="connsiteX0" fmla="*/ 1886857 w 1886857"/>
              <a:gd name="connsiteY0" fmla="*/ 0 h 2540001"/>
              <a:gd name="connsiteX1" fmla="*/ 0 w 1886857"/>
              <a:gd name="connsiteY1" fmla="*/ 2540001 h 2540001"/>
              <a:gd name="connsiteX0" fmla="*/ 1886857 w 1888429"/>
              <a:gd name="connsiteY0" fmla="*/ 0 h 2540001"/>
              <a:gd name="connsiteX1" fmla="*/ 0 w 1888429"/>
              <a:gd name="connsiteY1" fmla="*/ 2540001 h 2540001"/>
              <a:gd name="connsiteX0" fmla="*/ 1944915 w 1946422"/>
              <a:gd name="connsiteY0" fmla="*/ 0 h 2061029"/>
              <a:gd name="connsiteX1" fmla="*/ 0 w 1946422"/>
              <a:gd name="connsiteY1" fmla="*/ 2061029 h 2061029"/>
              <a:gd name="connsiteX0" fmla="*/ 1944915 w 1946832"/>
              <a:gd name="connsiteY0" fmla="*/ 0 h 2061029"/>
              <a:gd name="connsiteX1" fmla="*/ 0 w 1946832"/>
              <a:gd name="connsiteY1" fmla="*/ 2061029 h 2061029"/>
              <a:gd name="connsiteX0" fmla="*/ 1944915 w 1946832"/>
              <a:gd name="connsiteY0" fmla="*/ 0 h 2061029"/>
              <a:gd name="connsiteX1" fmla="*/ 0 w 1946832"/>
              <a:gd name="connsiteY1" fmla="*/ 2061029 h 2061029"/>
              <a:gd name="connsiteX0" fmla="*/ 2569029 w 2570257"/>
              <a:gd name="connsiteY0" fmla="*/ 0 h 2598058"/>
              <a:gd name="connsiteX1" fmla="*/ 0 w 2570257"/>
              <a:gd name="connsiteY1" fmla="*/ 2598058 h 2598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70257" h="2598058">
                <a:moveTo>
                  <a:pt x="2569029" y="0"/>
                </a:moveTo>
                <a:cubicBezTo>
                  <a:pt x="2622249" y="295125"/>
                  <a:pt x="933752" y="1823962"/>
                  <a:pt x="0" y="2598058"/>
                </a:cubicBezTo>
              </a:path>
            </a:pathLst>
          </a:custGeom>
          <a:ln w="57150" cap="rnd">
            <a:gradFill>
              <a:gsLst>
                <a:gs pos="23000">
                  <a:srgbClr val="06EBEA">
                    <a:alpha val="0"/>
                  </a:srgbClr>
                </a:gs>
                <a:gs pos="48000">
                  <a:srgbClr val="06EBEA"/>
                </a:gs>
                <a:gs pos="84000">
                  <a:srgbClr val="06EBEA"/>
                </a:gs>
              </a:gsLst>
              <a:lin ang="5400000" scaled="1"/>
            </a:gradFill>
            <a:round/>
          </a:ln>
          <a:effectLst>
            <a:glow rad="304800">
              <a:srgbClr val="05DAE3">
                <a:alpha val="3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1" name="任意多边形 740"/>
          <p:cNvSpPr/>
          <p:nvPr userDrawn="1"/>
        </p:nvSpPr>
        <p:spPr>
          <a:xfrm flipH="1">
            <a:off x="7830143" y="4422160"/>
            <a:ext cx="2510972" cy="2162628"/>
          </a:xfrm>
          <a:custGeom>
            <a:avLst/>
            <a:gdLst>
              <a:gd name="connsiteX0" fmla="*/ 537029 w 537029"/>
              <a:gd name="connsiteY0" fmla="*/ 0 h 580572"/>
              <a:gd name="connsiteX1" fmla="*/ 0 w 537029"/>
              <a:gd name="connsiteY1" fmla="*/ 580572 h 580572"/>
              <a:gd name="connsiteX0" fmla="*/ 682172 w 682172"/>
              <a:gd name="connsiteY0" fmla="*/ 0 h 725715"/>
              <a:gd name="connsiteX1" fmla="*/ 0 w 682172"/>
              <a:gd name="connsiteY1" fmla="*/ 725715 h 725715"/>
              <a:gd name="connsiteX0" fmla="*/ 667657 w 667657"/>
              <a:gd name="connsiteY0" fmla="*/ 0 h 899887"/>
              <a:gd name="connsiteX1" fmla="*/ 0 w 667657"/>
              <a:gd name="connsiteY1" fmla="*/ 899887 h 899887"/>
              <a:gd name="connsiteX0" fmla="*/ 1886857 w 1886857"/>
              <a:gd name="connsiteY0" fmla="*/ 0 h 2540001"/>
              <a:gd name="connsiteX1" fmla="*/ 0 w 1886857"/>
              <a:gd name="connsiteY1" fmla="*/ 2540001 h 2540001"/>
              <a:gd name="connsiteX0" fmla="*/ 1886857 w 1888429"/>
              <a:gd name="connsiteY0" fmla="*/ 0 h 2540001"/>
              <a:gd name="connsiteX1" fmla="*/ 0 w 1888429"/>
              <a:gd name="connsiteY1" fmla="*/ 2540001 h 2540001"/>
              <a:gd name="connsiteX0" fmla="*/ 1944915 w 1946422"/>
              <a:gd name="connsiteY0" fmla="*/ 0 h 2061029"/>
              <a:gd name="connsiteX1" fmla="*/ 0 w 1946422"/>
              <a:gd name="connsiteY1" fmla="*/ 2061029 h 2061029"/>
              <a:gd name="connsiteX0" fmla="*/ 1944915 w 1946832"/>
              <a:gd name="connsiteY0" fmla="*/ 0 h 2061029"/>
              <a:gd name="connsiteX1" fmla="*/ 0 w 1946832"/>
              <a:gd name="connsiteY1" fmla="*/ 2061029 h 2061029"/>
              <a:gd name="connsiteX0" fmla="*/ 1944915 w 1946832"/>
              <a:gd name="connsiteY0" fmla="*/ 0 h 2061029"/>
              <a:gd name="connsiteX1" fmla="*/ 0 w 1946832"/>
              <a:gd name="connsiteY1" fmla="*/ 2061029 h 2061029"/>
              <a:gd name="connsiteX0" fmla="*/ 2307772 w 2309218"/>
              <a:gd name="connsiteY0" fmla="*/ 0 h 2322286"/>
              <a:gd name="connsiteX1" fmla="*/ 0 w 2309218"/>
              <a:gd name="connsiteY1" fmla="*/ 2322286 h 2322286"/>
              <a:gd name="connsiteX0" fmla="*/ 2307772 w 2307772"/>
              <a:gd name="connsiteY0" fmla="*/ 0 h 2322286"/>
              <a:gd name="connsiteX1" fmla="*/ 0 w 2307772"/>
              <a:gd name="connsiteY1" fmla="*/ 2322286 h 2322286"/>
              <a:gd name="connsiteX0" fmla="*/ 2438400 w 2438400"/>
              <a:gd name="connsiteY0" fmla="*/ 0 h 2177143"/>
              <a:gd name="connsiteX1" fmla="*/ 0 w 2438400"/>
              <a:gd name="connsiteY1" fmla="*/ 2177143 h 2177143"/>
              <a:gd name="connsiteX0" fmla="*/ 2510972 w 2510972"/>
              <a:gd name="connsiteY0" fmla="*/ 0 h 2162628"/>
              <a:gd name="connsiteX1" fmla="*/ 0 w 2510972"/>
              <a:gd name="connsiteY1" fmla="*/ 2162628 h 2162628"/>
              <a:gd name="connsiteX0" fmla="*/ 2510972 w 2510972"/>
              <a:gd name="connsiteY0" fmla="*/ 0 h 2162628"/>
              <a:gd name="connsiteX1" fmla="*/ 0 w 2510972"/>
              <a:gd name="connsiteY1" fmla="*/ 2162628 h 216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10972" h="2162628">
                <a:moveTo>
                  <a:pt x="2510972" y="0"/>
                </a:moveTo>
                <a:cubicBezTo>
                  <a:pt x="2186821" y="62896"/>
                  <a:pt x="832152" y="1388532"/>
                  <a:pt x="0" y="2162628"/>
                </a:cubicBezTo>
              </a:path>
            </a:pathLst>
          </a:custGeom>
          <a:ln w="31750" cap="rnd">
            <a:gradFill>
              <a:gsLst>
                <a:gs pos="23000">
                  <a:srgbClr val="06EBEA">
                    <a:alpha val="0"/>
                  </a:srgbClr>
                </a:gs>
                <a:gs pos="48000">
                  <a:srgbClr val="06EBEA"/>
                </a:gs>
                <a:gs pos="89000">
                  <a:srgbClr val="44FEFA"/>
                </a:gs>
                <a:gs pos="72000">
                  <a:srgbClr val="6DFEFB"/>
                </a:gs>
              </a:gsLst>
              <a:lin ang="5400000" scaled="1"/>
            </a:gradFill>
            <a:round/>
          </a:ln>
          <a:effectLst>
            <a:glow rad="304800">
              <a:srgbClr val="05DAE3">
                <a:alpha val="3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3" name="文本框 742"/>
          <p:cNvSpPr txBox="1"/>
          <p:nvPr userDrawn="1"/>
        </p:nvSpPr>
        <p:spPr>
          <a:xfrm>
            <a:off x="5071264" y="808958"/>
            <a:ext cx="184097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0000" dirty="0">
                <a:ln w="15875" cap="rnd">
                  <a:gradFill>
                    <a:gsLst>
                      <a:gs pos="41000">
                        <a:srgbClr val="FFFFFF"/>
                      </a:gs>
                      <a:gs pos="7000">
                        <a:srgbClr val="FF0000"/>
                      </a:gs>
                      <a:gs pos="67000">
                        <a:schemeClr val="bg1">
                          <a:alpha val="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rgbClr val="0F0930"/>
                    </a:gs>
                    <a:gs pos="41000">
                      <a:srgbClr val="0F0B32"/>
                    </a:gs>
                    <a:gs pos="61000">
                      <a:srgbClr val="0F0C33">
                        <a:alpha val="33000"/>
                      </a:srgbClr>
                    </a:gs>
                    <a:gs pos="79000">
                      <a:srgbClr val="0F0C34">
                        <a:alpha val="0"/>
                      </a:srgbClr>
                    </a:gs>
                  </a:gsLst>
                  <a:lin ang="5400000" scaled="1"/>
                </a:gradFill>
                <a:effectLst>
                  <a:glow rad="114300">
                    <a:srgbClr val="BB1055">
                      <a:alpha val="6000"/>
                    </a:srgbClr>
                  </a:glow>
                </a:effectLst>
                <a:latin typeface="Impact" panose="020B0806030902050204" pitchFamily="34" charset="0"/>
              </a:rPr>
              <a:t>3</a:t>
            </a:r>
            <a:endParaRPr lang="zh-CN" altLang="en-US" sz="30000" dirty="0">
              <a:ln w="15875" cap="rnd">
                <a:gradFill>
                  <a:gsLst>
                    <a:gs pos="41000">
                      <a:srgbClr val="FFFFFF"/>
                    </a:gs>
                    <a:gs pos="7000">
                      <a:srgbClr val="FF0000"/>
                    </a:gs>
                    <a:gs pos="67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  <a:gradFill>
                <a:gsLst>
                  <a:gs pos="0">
                    <a:srgbClr val="0F0930"/>
                  </a:gs>
                  <a:gs pos="41000">
                    <a:srgbClr val="0F0B32"/>
                  </a:gs>
                  <a:gs pos="61000">
                    <a:srgbClr val="0F0C33">
                      <a:alpha val="33000"/>
                    </a:srgbClr>
                  </a:gs>
                  <a:gs pos="79000">
                    <a:srgbClr val="0F0C34">
                      <a:alpha val="0"/>
                    </a:srgbClr>
                  </a:gs>
                </a:gsLst>
                <a:lin ang="5400000" scaled="1"/>
              </a:gradFill>
              <a:effectLst>
                <a:glow rad="114300">
                  <a:srgbClr val="BB1055">
                    <a:alpha val="6000"/>
                  </a:srgbClr>
                </a:glow>
              </a:effectLst>
              <a:latin typeface="Impact" panose="020B0806030902050204" pitchFamily="34" charset="0"/>
            </a:endParaRPr>
          </a:p>
        </p:txBody>
      </p:sp>
      <p:sp>
        <p:nvSpPr>
          <p:cNvPr id="744" name="任意多边形 743"/>
          <p:cNvSpPr/>
          <p:nvPr userDrawn="1"/>
        </p:nvSpPr>
        <p:spPr>
          <a:xfrm>
            <a:off x="4978177" y="1478053"/>
            <a:ext cx="2059991" cy="3158846"/>
          </a:xfrm>
          <a:custGeom>
            <a:avLst/>
            <a:gdLst>
              <a:gd name="connsiteX0" fmla="*/ 571563 w 1581213"/>
              <a:gd name="connsiteY0" fmla="*/ 2438400 h 2438400"/>
              <a:gd name="connsiteX1" fmla="*/ 1543113 w 1581213"/>
              <a:gd name="connsiteY1" fmla="*/ 2047875 h 2438400"/>
              <a:gd name="connsiteX2" fmla="*/ 495363 w 1581213"/>
              <a:gd name="connsiteY2" fmla="*/ 1533525 h 2438400"/>
              <a:gd name="connsiteX3" fmla="*/ 1514538 w 1581213"/>
              <a:gd name="connsiteY3" fmla="*/ 923925 h 2438400"/>
              <a:gd name="connsiteX4" fmla="*/ 63 w 1581213"/>
              <a:gd name="connsiteY4" fmla="*/ 428625 h 2438400"/>
              <a:gd name="connsiteX5" fmla="*/ 1581213 w 1581213"/>
              <a:gd name="connsiteY5" fmla="*/ 0 h 2438400"/>
              <a:gd name="connsiteX0" fmla="*/ 525846 w 1535496"/>
              <a:gd name="connsiteY0" fmla="*/ 2438400 h 2438400"/>
              <a:gd name="connsiteX1" fmla="*/ 1497396 w 1535496"/>
              <a:gd name="connsiteY1" fmla="*/ 2047875 h 2438400"/>
              <a:gd name="connsiteX2" fmla="*/ 449646 w 1535496"/>
              <a:gd name="connsiteY2" fmla="*/ 1533525 h 2438400"/>
              <a:gd name="connsiteX3" fmla="*/ 1468821 w 1535496"/>
              <a:gd name="connsiteY3" fmla="*/ 923925 h 2438400"/>
              <a:gd name="connsiteX4" fmla="*/ 66 w 1535496"/>
              <a:gd name="connsiteY4" fmla="*/ 459105 h 2438400"/>
              <a:gd name="connsiteX5" fmla="*/ 1535496 w 1535496"/>
              <a:gd name="connsiteY5" fmla="*/ 0 h 2438400"/>
              <a:gd name="connsiteX0" fmla="*/ 530817 w 1540467"/>
              <a:gd name="connsiteY0" fmla="*/ 2438400 h 2438400"/>
              <a:gd name="connsiteX1" fmla="*/ 1502367 w 1540467"/>
              <a:gd name="connsiteY1" fmla="*/ 2047875 h 2438400"/>
              <a:gd name="connsiteX2" fmla="*/ 454617 w 1540467"/>
              <a:gd name="connsiteY2" fmla="*/ 1533525 h 2438400"/>
              <a:gd name="connsiteX3" fmla="*/ 1473792 w 1540467"/>
              <a:gd name="connsiteY3" fmla="*/ 923925 h 2438400"/>
              <a:gd name="connsiteX4" fmla="*/ 5037 w 1540467"/>
              <a:gd name="connsiteY4" fmla="*/ 459105 h 2438400"/>
              <a:gd name="connsiteX5" fmla="*/ 1540467 w 1540467"/>
              <a:gd name="connsiteY5" fmla="*/ 0 h 2438400"/>
              <a:gd name="connsiteX0" fmla="*/ 530936 w 1540586"/>
              <a:gd name="connsiteY0" fmla="*/ 2438400 h 2438400"/>
              <a:gd name="connsiteX1" fmla="*/ 1502486 w 1540586"/>
              <a:gd name="connsiteY1" fmla="*/ 2047875 h 2438400"/>
              <a:gd name="connsiteX2" fmla="*/ 674334 w 1540586"/>
              <a:gd name="connsiteY2" fmla="*/ 1502154 h 2438400"/>
              <a:gd name="connsiteX3" fmla="*/ 1473911 w 1540586"/>
              <a:gd name="connsiteY3" fmla="*/ 923925 h 2438400"/>
              <a:gd name="connsiteX4" fmla="*/ 5156 w 1540586"/>
              <a:gd name="connsiteY4" fmla="*/ 459105 h 2438400"/>
              <a:gd name="connsiteX5" fmla="*/ 1540586 w 1540586"/>
              <a:gd name="connsiteY5" fmla="*/ 0 h 2438400"/>
              <a:gd name="connsiteX0" fmla="*/ 530936 w 1540586"/>
              <a:gd name="connsiteY0" fmla="*/ 2438400 h 2438400"/>
              <a:gd name="connsiteX1" fmla="*/ 1502486 w 1540586"/>
              <a:gd name="connsiteY1" fmla="*/ 2047875 h 2438400"/>
              <a:gd name="connsiteX2" fmla="*/ 674334 w 1540586"/>
              <a:gd name="connsiteY2" fmla="*/ 1502154 h 2438400"/>
              <a:gd name="connsiteX3" fmla="*/ 1473911 w 1540586"/>
              <a:gd name="connsiteY3" fmla="*/ 923925 h 2438400"/>
              <a:gd name="connsiteX4" fmla="*/ 5156 w 1540586"/>
              <a:gd name="connsiteY4" fmla="*/ 459105 h 2438400"/>
              <a:gd name="connsiteX5" fmla="*/ 1540586 w 1540586"/>
              <a:gd name="connsiteY5" fmla="*/ 0 h 2438400"/>
              <a:gd name="connsiteX0" fmla="*/ 530989 w 1540639"/>
              <a:gd name="connsiteY0" fmla="*/ 2438400 h 2438400"/>
              <a:gd name="connsiteX1" fmla="*/ 1502539 w 1540639"/>
              <a:gd name="connsiteY1" fmla="*/ 2047875 h 2438400"/>
              <a:gd name="connsiteX2" fmla="*/ 768500 w 1540639"/>
              <a:gd name="connsiteY2" fmla="*/ 1509997 h 2438400"/>
              <a:gd name="connsiteX3" fmla="*/ 1473964 w 1540639"/>
              <a:gd name="connsiteY3" fmla="*/ 923925 h 2438400"/>
              <a:gd name="connsiteX4" fmla="*/ 5209 w 1540639"/>
              <a:gd name="connsiteY4" fmla="*/ 459105 h 2438400"/>
              <a:gd name="connsiteX5" fmla="*/ 1540639 w 1540639"/>
              <a:gd name="connsiteY5" fmla="*/ 0 h 2438400"/>
              <a:gd name="connsiteX0" fmla="*/ 530989 w 1590164"/>
              <a:gd name="connsiteY0" fmla="*/ 2438400 h 2438400"/>
              <a:gd name="connsiteX1" fmla="*/ 1588810 w 1590164"/>
              <a:gd name="connsiteY1" fmla="*/ 2094932 h 2438400"/>
              <a:gd name="connsiteX2" fmla="*/ 768500 w 1590164"/>
              <a:gd name="connsiteY2" fmla="*/ 1509997 h 2438400"/>
              <a:gd name="connsiteX3" fmla="*/ 1473964 w 1590164"/>
              <a:gd name="connsiteY3" fmla="*/ 923925 h 2438400"/>
              <a:gd name="connsiteX4" fmla="*/ 5209 w 1590164"/>
              <a:gd name="connsiteY4" fmla="*/ 459105 h 2438400"/>
              <a:gd name="connsiteX5" fmla="*/ 1540639 w 1590164"/>
              <a:gd name="connsiteY5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90164" h="2438400">
                <a:moveTo>
                  <a:pt x="530989" y="2438400"/>
                </a:moveTo>
                <a:cubicBezTo>
                  <a:pt x="1023114" y="2318543"/>
                  <a:pt x="1549225" y="2249666"/>
                  <a:pt x="1588810" y="2094932"/>
                </a:cubicBezTo>
                <a:cubicBezTo>
                  <a:pt x="1628395" y="1940198"/>
                  <a:pt x="787641" y="1705165"/>
                  <a:pt x="768500" y="1509997"/>
                </a:cubicBezTo>
                <a:cubicBezTo>
                  <a:pt x="749359" y="1314829"/>
                  <a:pt x="1601179" y="1099074"/>
                  <a:pt x="1473964" y="923925"/>
                </a:cubicBezTo>
                <a:cubicBezTo>
                  <a:pt x="1346749" y="748776"/>
                  <a:pt x="-97343" y="704533"/>
                  <a:pt x="5209" y="459105"/>
                </a:cubicBezTo>
                <a:cubicBezTo>
                  <a:pt x="107761" y="213677"/>
                  <a:pt x="1099314" y="15875"/>
                  <a:pt x="1540639" y="0"/>
                </a:cubicBezTo>
              </a:path>
            </a:pathLst>
          </a:custGeom>
          <a:noFill/>
          <a:ln w="25400">
            <a:gradFill>
              <a:gsLst>
                <a:gs pos="100000">
                  <a:srgbClr val="6DFEFB">
                    <a:alpha val="0"/>
                  </a:srgbClr>
                </a:gs>
                <a:gs pos="87000">
                  <a:srgbClr val="6DFEFB"/>
                </a:gs>
                <a:gs pos="7000">
                  <a:srgbClr val="6DFEFB"/>
                </a:gs>
                <a:gs pos="0">
                  <a:srgbClr val="6DFEFB">
                    <a:alpha val="0"/>
                  </a:srgbClr>
                </a:gs>
                <a:gs pos="20000">
                  <a:srgbClr val="6DFEFB"/>
                </a:gs>
                <a:gs pos="25000">
                  <a:srgbClr val="6DFEFB">
                    <a:alpha val="0"/>
                  </a:srgbClr>
                </a:gs>
                <a:gs pos="71000">
                  <a:srgbClr val="6DFEFB">
                    <a:alpha val="0"/>
                  </a:srgbClr>
                </a:gs>
                <a:gs pos="80000">
                  <a:srgbClr val="6DFEFB">
                    <a:alpha val="0"/>
                  </a:srgbClr>
                </a:gs>
                <a:gs pos="35000">
                  <a:srgbClr val="6DFEFB">
                    <a:alpha val="0"/>
                  </a:srgbClr>
                </a:gs>
                <a:gs pos="35000">
                  <a:srgbClr val="6DFEFB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5" name="组合 744"/>
          <p:cNvGrpSpPr/>
          <p:nvPr userDrawn="1"/>
        </p:nvGrpSpPr>
        <p:grpSpPr>
          <a:xfrm rot="1084302">
            <a:off x="9823722" y="2318563"/>
            <a:ext cx="2608088" cy="788497"/>
            <a:chOff x="9589487" y="1450411"/>
            <a:chExt cx="2608088" cy="788497"/>
          </a:xfrm>
        </p:grpSpPr>
        <p:sp>
          <p:nvSpPr>
            <p:cNvPr id="746" name="椭圆 745"/>
            <p:cNvSpPr/>
            <p:nvPr userDrawn="1"/>
          </p:nvSpPr>
          <p:spPr>
            <a:xfrm rot="3947781">
              <a:off x="11576771" y="1405712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7" name="椭圆 746"/>
            <p:cNvSpPr/>
            <p:nvPr userDrawn="1"/>
          </p:nvSpPr>
          <p:spPr>
            <a:xfrm rot="3947781">
              <a:off x="11670113" y="1646306"/>
              <a:ext cx="98496" cy="148589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8" name="椭圆 747"/>
            <p:cNvSpPr/>
            <p:nvPr userDrawn="1"/>
          </p:nvSpPr>
          <p:spPr>
            <a:xfrm rot="3532569">
              <a:off x="11631401" y="1644831"/>
              <a:ext cx="66495" cy="8366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9" name="椭圆 748"/>
            <p:cNvSpPr/>
            <p:nvPr userDrawn="1"/>
          </p:nvSpPr>
          <p:spPr>
            <a:xfrm rot="2147781">
              <a:off x="11248540" y="1481941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0" name="椭圆 749"/>
            <p:cNvSpPr/>
            <p:nvPr userDrawn="1"/>
          </p:nvSpPr>
          <p:spPr>
            <a:xfrm rot="2147781">
              <a:off x="11445054" y="1656947"/>
              <a:ext cx="98496" cy="148589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1" name="椭圆 750"/>
            <p:cNvSpPr/>
            <p:nvPr userDrawn="1"/>
          </p:nvSpPr>
          <p:spPr>
            <a:xfrm rot="1732569">
              <a:off x="11389014" y="1687569"/>
              <a:ext cx="66495" cy="8366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2" name="椭圆 751"/>
            <p:cNvSpPr/>
            <p:nvPr userDrawn="1"/>
          </p:nvSpPr>
          <p:spPr>
            <a:xfrm rot="6063189" flipH="1">
              <a:off x="11454596" y="1626014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3" name="椭圆 752"/>
            <p:cNvSpPr/>
            <p:nvPr userDrawn="1"/>
          </p:nvSpPr>
          <p:spPr>
            <a:xfrm rot="6478401" flipH="1">
              <a:off x="11487588" y="1595302"/>
              <a:ext cx="60251" cy="48413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4" name="椭圆 753"/>
            <p:cNvSpPr/>
            <p:nvPr userDrawn="1"/>
          </p:nvSpPr>
          <p:spPr>
            <a:xfrm rot="5005485">
              <a:off x="11084388" y="1555907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5" name="椭圆 754"/>
            <p:cNvSpPr/>
            <p:nvPr userDrawn="1"/>
          </p:nvSpPr>
          <p:spPr>
            <a:xfrm rot="5005485">
              <a:off x="11091848" y="1770578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6" name="椭圆 755"/>
            <p:cNvSpPr/>
            <p:nvPr userDrawn="1"/>
          </p:nvSpPr>
          <p:spPr>
            <a:xfrm rot="4274034">
              <a:off x="11078465" y="1670546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7" name="椭圆 756"/>
            <p:cNvSpPr/>
            <p:nvPr userDrawn="1"/>
          </p:nvSpPr>
          <p:spPr>
            <a:xfrm rot="5005485">
              <a:off x="10972907" y="1719696"/>
              <a:ext cx="197302" cy="24689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8" name="椭圆 757"/>
            <p:cNvSpPr/>
            <p:nvPr userDrawn="1"/>
          </p:nvSpPr>
          <p:spPr>
            <a:xfrm rot="3433017">
              <a:off x="11243946" y="1714164"/>
              <a:ext cx="42849" cy="65857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9" name="椭圆 758"/>
            <p:cNvSpPr/>
            <p:nvPr userDrawn="1"/>
          </p:nvSpPr>
          <p:spPr>
            <a:xfrm rot="505485">
              <a:off x="11317438" y="1788812"/>
              <a:ext cx="31772" cy="3118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0" name="椭圆 759"/>
            <p:cNvSpPr/>
            <p:nvPr userDrawn="1"/>
          </p:nvSpPr>
          <p:spPr>
            <a:xfrm rot="505485">
              <a:off x="11219360" y="1801503"/>
              <a:ext cx="31772" cy="3118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1" name="椭圆 760"/>
            <p:cNvSpPr/>
            <p:nvPr userDrawn="1"/>
          </p:nvSpPr>
          <p:spPr>
            <a:xfrm rot="13179939">
              <a:off x="11054905" y="1607220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62" name="组合 761"/>
            <p:cNvGrpSpPr/>
            <p:nvPr/>
          </p:nvGrpSpPr>
          <p:grpSpPr>
            <a:xfrm rot="21115561">
              <a:off x="10459278" y="1865239"/>
              <a:ext cx="639819" cy="253634"/>
              <a:chOff x="10532127" y="1390185"/>
              <a:chExt cx="723329" cy="286738"/>
            </a:xfrm>
          </p:grpSpPr>
          <p:sp>
            <p:nvSpPr>
              <p:cNvPr id="796" name="椭圆 795"/>
              <p:cNvSpPr/>
              <p:nvPr userDrawn="1"/>
            </p:nvSpPr>
            <p:spPr>
              <a:xfrm rot="6547628" flipH="1">
                <a:off x="11189627" y="1611094"/>
                <a:ext cx="52483" cy="791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7" name="椭圆 796"/>
              <p:cNvSpPr/>
              <p:nvPr userDrawn="1"/>
            </p:nvSpPr>
            <p:spPr>
              <a:xfrm rot="13664378">
                <a:off x="10640001" y="1373897"/>
                <a:ext cx="129605" cy="16218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8" name="椭圆 797"/>
              <p:cNvSpPr/>
              <p:nvPr userDrawn="1"/>
            </p:nvSpPr>
            <p:spPr>
              <a:xfrm rot="9164378">
                <a:off x="10627306" y="1599156"/>
                <a:ext cx="46536" cy="45676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9" name="椭圆 798"/>
              <p:cNvSpPr/>
              <p:nvPr userDrawn="1"/>
            </p:nvSpPr>
            <p:spPr>
              <a:xfrm rot="13664378">
                <a:off x="10575244" y="1464001"/>
                <a:ext cx="127159" cy="15912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0" name="椭圆 799"/>
              <p:cNvSpPr/>
              <p:nvPr userDrawn="1"/>
            </p:nvSpPr>
            <p:spPr>
              <a:xfrm rot="12932927">
                <a:off x="10882028" y="1437870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114300"/>
              </a:effectLst>
              <a:scene3d>
                <a:camera prst="perspectiveContrastingLef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1" name="椭圆 800"/>
              <p:cNvSpPr/>
              <p:nvPr userDrawn="1"/>
            </p:nvSpPr>
            <p:spPr>
              <a:xfrm rot="14269306">
                <a:off x="10557555" y="1455835"/>
                <a:ext cx="61375" cy="11223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isometricOffAxis2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63" name="组合 762"/>
            <p:cNvGrpSpPr/>
            <p:nvPr/>
          </p:nvGrpSpPr>
          <p:grpSpPr>
            <a:xfrm>
              <a:off x="10479111" y="1820988"/>
              <a:ext cx="511939" cy="282235"/>
              <a:chOff x="10613016" y="1673985"/>
              <a:chExt cx="511939" cy="282235"/>
            </a:xfrm>
          </p:grpSpPr>
          <p:sp>
            <p:nvSpPr>
              <p:cNvPr id="785" name="椭圆 784"/>
              <p:cNvSpPr/>
              <p:nvPr userDrawn="1"/>
            </p:nvSpPr>
            <p:spPr>
              <a:xfrm rot="5005485">
                <a:off x="10900766" y="1827160"/>
                <a:ext cx="114642" cy="14345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6" name="椭圆 785"/>
              <p:cNvSpPr/>
              <p:nvPr userDrawn="1"/>
            </p:nvSpPr>
            <p:spPr>
              <a:xfrm rot="505485">
                <a:off x="11075880" y="1765279"/>
                <a:ext cx="41163" cy="4040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7" name="椭圆 786"/>
              <p:cNvSpPr/>
              <p:nvPr userDrawn="1"/>
            </p:nvSpPr>
            <p:spPr>
              <a:xfrm rot="5005485">
                <a:off x="10998341" y="1784577"/>
                <a:ext cx="112478" cy="140751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8" name="椭圆 787"/>
              <p:cNvSpPr/>
              <p:nvPr userDrawn="1"/>
            </p:nvSpPr>
            <p:spPr>
              <a:xfrm rot="5610413">
                <a:off x="11039015" y="1853282"/>
                <a:ext cx="54289" cy="992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isometricOffAxis2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9" name="椭圆 788"/>
              <p:cNvSpPr/>
              <p:nvPr userDrawn="1"/>
            </p:nvSpPr>
            <p:spPr>
              <a:xfrm rot="10322235">
                <a:off x="10880583" y="1717154"/>
                <a:ext cx="219965" cy="21191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177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0" name="椭圆 789"/>
              <p:cNvSpPr/>
              <p:nvPr userDrawn="1"/>
            </p:nvSpPr>
            <p:spPr>
              <a:xfrm rot="10322235">
                <a:off x="10701457" y="1791800"/>
                <a:ext cx="123254" cy="11874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1" name="椭圆 790"/>
              <p:cNvSpPr/>
              <p:nvPr userDrawn="1"/>
            </p:nvSpPr>
            <p:spPr>
              <a:xfrm rot="9907023">
                <a:off x="10784129" y="1774327"/>
                <a:ext cx="83209" cy="66861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2" name="椭圆 791"/>
              <p:cNvSpPr/>
              <p:nvPr userDrawn="1"/>
            </p:nvSpPr>
            <p:spPr>
              <a:xfrm rot="14652855" flipH="1">
                <a:off x="10808555" y="1901854"/>
                <a:ext cx="48149" cy="6058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93" name="椭圆 792"/>
              <p:cNvSpPr/>
              <p:nvPr userDrawn="1"/>
            </p:nvSpPr>
            <p:spPr>
              <a:xfrm rot="11607471">
                <a:off x="10918004" y="1673985"/>
                <a:ext cx="53620" cy="5262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4" name="椭圆 793"/>
              <p:cNvSpPr/>
              <p:nvPr userDrawn="1"/>
            </p:nvSpPr>
            <p:spPr>
              <a:xfrm rot="8679939">
                <a:off x="10825349" y="1692572"/>
                <a:ext cx="31772" cy="3118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5" name="椭圆 794"/>
              <p:cNvSpPr/>
              <p:nvPr userDrawn="1"/>
            </p:nvSpPr>
            <p:spPr>
              <a:xfrm rot="21546991">
                <a:off x="10613016" y="1740813"/>
                <a:ext cx="153355" cy="14774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64" name="组合 763"/>
            <p:cNvGrpSpPr/>
            <p:nvPr/>
          </p:nvGrpSpPr>
          <p:grpSpPr>
            <a:xfrm rot="21115561">
              <a:off x="11556193" y="1631739"/>
              <a:ext cx="641382" cy="213126"/>
              <a:chOff x="10044947" y="1450855"/>
              <a:chExt cx="725096" cy="240943"/>
            </a:xfrm>
          </p:grpSpPr>
          <p:sp>
            <p:nvSpPr>
              <p:cNvPr id="781" name="椭圆 780"/>
              <p:cNvSpPr/>
              <p:nvPr userDrawn="1"/>
            </p:nvSpPr>
            <p:spPr>
              <a:xfrm rot="13664378">
                <a:off x="10447890" y="1503595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2" name="椭圆 781"/>
              <p:cNvSpPr/>
              <p:nvPr userDrawn="1"/>
            </p:nvSpPr>
            <p:spPr>
              <a:xfrm rot="13664378">
                <a:off x="10518956" y="1422822"/>
                <a:ext cx="223054" cy="279120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3" name="椭圆 782"/>
              <p:cNvSpPr/>
              <p:nvPr userDrawn="1"/>
            </p:nvSpPr>
            <p:spPr>
              <a:xfrm rot="9164378">
                <a:off x="10461744" y="1656543"/>
                <a:ext cx="35919" cy="3525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4" name="椭圆 783"/>
              <p:cNvSpPr/>
              <p:nvPr userDrawn="1"/>
            </p:nvSpPr>
            <p:spPr>
              <a:xfrm rot="16218">
                <a:off x="10044947" y="1592134"/>
                <a:ext cx="117044" cy="940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65" name="椭圆 764"/>
            <p:cNvSpPr/>
            <p:nvPr userDrawn="1"/>
          </p:nvSpPr>
          <p:spPr>
            <a:xfrm rot="3947781">
              <a:off x="11270625" y="1831527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6" name="椭圆 765"/>
            <p:cNvSpPr/>
            <p:nvPr userDrawn="1"/>
          </p:nvSpPr>
          <p:spPr>
            <a:xfrm rot="2147781">
              <a:off x="10942394" y="1907756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67" name="组合 766"/>
            <p:cNvGrpSpPr/>
            <p:nvPr/>
          </p:nvGrpSpPr>
          <p:grpSpPr>
            <a:xfrm rot="21115561">
              <a:off x="9589487" y="1948853"/>
              <a:ext cx="731948" cy="290055"/>
              <a:chOff x="10214170" y="2052450"/>
              <a:chExt cx="827482" cy="327913"/>
            </a:xfrm>
          </p:grpSpPr>
          <p:sp>
            <p:nvSpPr>
              <p:cNvPr id="768" name="椭圆 767"/>
              <p:cNvSpPr/>
              <p:nvPr userDrawn="1"/>
            </p:nvSpPr>
            <p:spPr>
              <a:xfrm rot="14722082" flipH="1">
                <a:off x="10348596" y="2042603"/>
                <a:ext cx="52483" cy="791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9" name="椭圆 768"/>
              <p:cNvSpPr/>
              <p:nvPr userDrawn="1"/>
            </p:nvSpPr>
            <p:spPr>
              <a:xfrm rot="4432220">
                <a:off x="10901985" y="2236205"/>
                <a:ext cx="111352" cy="16798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0" name="椭圆 769"/>
              <p:cNvSpPr/>
              <p:nvPr userDrawn="1"/>
            </p:nvSpPr>
            <p:spPr>
              <a:xfrm rot="4017008">
                <a:off x="10864222" y="2226230"/>
                <a:ext cx="75174" cy="9458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1" name="椭圆 770"/>
              <p:cNvSpPr/>
              <p:nvPr userDrawn="1"/>
            </p:nvSpPr>
            <p:spPr>
              <a:xfrm rot="2632220">
                <a:off x="10648385" y="2212380"/>
                <a:ext cx="111352" cy="16798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2" name="椭圆 771"/>
              <p:cNvSpPr/>
              <p:nvPr userDrawn="1"/>
            </p:nvSpPr>
            <p:spPr>
              <a:xfrm rot="2217008">
                <a:off x="10586129" y="2235580"/>
                <a:ext cx="75174" cy="9458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3" name="椭圆 772"/>
              <p:cNvSpPr/>
              <p:nvPr userDrawn="1"/>
            </p:nvSpPr>
            <p:spPr>
              <a:xfrm rot="6547628" flipH="1">
                <a:off x="10779341" y="2039104"/>
                <a:ext cx="52483" cy="791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4" name="椭圆 773"/>
              <p:cNvSpPr/>
              <p:nvPr userDrawn="1"/>
            </p:nvSpPr>
            <p:spPr>
              <a:xfrm rot="6962840" flipH="1">
                <a:off x="10713949" y="2147658"/>
                <a:ext cx="68115" cy="5473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75" name="椭圆 774"/>
              <p:cNvSpPr/>
              <p:nvPr userDrawn="1"/>
            </p:nvSpPr>
            <p:spPr>
              <a:xfrm rot="5489924">
                <a:off x="10258600" y="2045014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6" name="椭圆 775"/>
              <p:cNvSpPr/>
              <p:nvPr userDrawn="1"/>
            </p:nvSpPr>
            <p:spPr>
              <a:xfrm rot="989924">
                <a:off x="10226872" y="2271073"/>
                <a:ext cx="46536" cy="45676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7" name="椭圆 776"/>
              <p:cNvSpPr/>
              <p:nvPr userDrawn="1"/>
            </p:nvSpPr>
            <p:spPr>
              <a:xfrm rot="4758473">
                <a:off x="10233769" y="2172390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114300"/>
              </a:effectLst>
              <a:scene3d>
                <a:camera prst="perspectiveContrastingLef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8" name="椭圆 777"/>
              <p:cNvSpPr/>
              <p:nvPr userDrawn="1"/>
            </p:nvSpPr>
            <p:spPr>
              <a:xfrm rot="3917456">
                <a:off x="10421076" y="2240537"/>
                <a:ext cx="48442" cy="7445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9" name="椭圆 778"/>
              <p:cNvSpPr/>
              <p:nvPr userDrawn="1"/>
            </p:nvSpPr>
            <p:spPr>
              <a:xfrm rot="989924">
                <a:off x="10494298" y="2335075"/>
                <a:ext cx="35919" cy="3525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0" name="椭圆 779"/>
              <p:cNvSpPr/>
              <p:nvPr userDrawn="1"/>
            </p:nvSpPr>
            <p:spPr>
              <a:xfrm rot="989924">
                <a:off x="10382504" y="2333707"/>
                <a:ext cx="35919" cy="3525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02" name="组合 801"/>
          <p:cNvGrpSpPr/>
          <p:nvPr userDrawn="1"/>
        </p:nvGrpSpPr>
        <p:grpSpPr>
          <a:xfrm rot="20515698" flipH="1">
            <a:off x="-179606" y="2353650"/>
            <a:ext cx="2608088" cy="788497"/>
            <a:chOff x="9589487" y="1450411"/>
            <a:chExt cx="2608088" cy="788497"/>
          </a:xfrm>
        </p:grpSpPr>
        <p:sp>
          <p:nvSpPr>
            <p:cNvPr id="803" name="椭圆 802"/>
            <p:cNvSpPr/>
            <p:nvPr userDrawn="1"/>
          </p:nvSpPr>
          <p:spPr>
            <a:xfrm rot="3947781">
              <a:off x="11576771" y="1405712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4" name="椭圆 803"/>
            <p:cNvSpPr/>
            <p:nvPr userDrawn="1"/>
          </p:nvSpPr>
          <p:spPr>
            <a:xfrm rot="3947781">
              <a:off x="11670113" y="1646306"/>
              <a:ext cx="98496" cy="148589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5" name="椭圆 804"/>
            <p:cNvSpPr/>
            <p:nvPr userDrawn="1"/>
          </p:nvSpPr>
          <p:spPr>
            <a:xfrm rot="3532569">
              <a:off x="11631401" y="1644831"/>
              <a:ext cx="66495" cy="8366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6" name="椭圆 805"/>
            <p:cNvSpPr/>
            <p:nvPr userDrawn="1"/>
          </p:nvSpPr>
          <p:spPr>
            <a:xfrm rot="2147781">
              <a:off x="11248540" y="1481941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7" name="椭圆 806"/>
            <p:cNvSpPr/>
            <p:nvPr userDrawn="1"/>
          </p:nvSpPr>
          <p:spPr>
            <a:xfrm rot="2147781">
              <a:off x="11445054" y="1656947"/>
              <a:ext cx="98496" cy="148589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8" name="椭圆 807"/>
            <p:cNvSpPr/>
            <p:nvPr userDrawn="1"/>
          </p:nvSpPr>
          <p:spPr>
            <a:xfrm rot="1732569">
              <a:off x="11389014" y="1687569"/>
              <a:ext cx="66495" cy="8366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9" name="椭圆 808"/>
            <p:cNvSpPr/>
            <p:nvPr userDrawn="1"/>
          </p:nvSpPr>
          <p:spPr>
            <a:xfrm rot="6063189" flipH="1">
              <a:off x="11454596" y="1626014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0" name="椭圆 809"/>
            <p:cNvSpPr/>
            <p:nvPr userDrawn="1"/>
          </p:nvSpPr>
          <p:spPr>
            <a:xfrm rot="6478401" flipH="1">
              <a:off x="11487588" y="1595302"/>
              <a:ext cx="60251" cy="48413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1" name="椭圆 810"/>
            <p:cNvSpPr/>
            <p:nvPr userDrawn="1"/>
          </p:nvSpPr>
          <p:spPr>
            <a:xfrm rot="5005485">
              <a:off x="11084388" y="1555907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2" name="椭圆 811"/>
            <p:cNvSpPr/>
            <p:nvPr userDrawn="1"/>
          </p:nvSpPr>
          <p:spPr>
            <a:xfrm rot="5005485">
              <a:off x="11091848" y="1770578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3" name="椭圆 812"/>
            <p:cNvSpPr/>
            <p:nvPr userDrawn="1"/>
          </p:nvSpPr>
          <p:spPr>
            <a:xfrm rot="4274034">
              <a:off x="11078465" y="1670546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4" name="椭圆 813"/>
            <p:cNvSpPr/>
            <p:nvPr userDrawn="1"/>
          </p:nvSpPr>
          <p:spPr>
            <a:xfrm rot="5005485">
              <a:off x="10972907" y="1719696"/>
              <a:ext cx="197302" cy="24689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5" name="椭圆 814"/>
            <p:cNvSpPr/>
            <p:nvPr userDrawn="1"/>
          </p:nvSpPr>
          <p:spPr>
            <a:xfrm rot="3433017">
              <a:off x="11243946" y="1714164"/>
              <a:ext cx="42849" cy="65857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6" name="椭圆 815"/>
            <p:cNvSpPr/>
            <p:nvPr userDrawn="1"/>
          </p:nvSpPr>
          <p:spPr>
            <a:xfrm rot="505485">
              <a:off x="11317438" y="1788812"/>
              <a:ext cx="31772" cy="3118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7" name="椭圆 816"/>
            <p:cNvSpPr/>
            <p:nvPr userDrawn="1"/>
          </p:nvSpPr>
          <p:spPr>
            <a:xfrm rot="505485">
              <a:off x="11219360" y="1801503"/>
              <a:ext cx="31772" cy="3118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8" name="椭圆 817"/>
            <p:cNvSpPr/>
            <p:nvPr userDrawn="1"/>
          </p:nvSpPr>
          <p:spPr>
            <a:xfrm rot="13179939">
              <a:off x="11054905" y="1607220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19" name="组合 818"/>
            <p:cNvGrpSpPr/>
            <p:nvPr/>
          </p:nvGrpSpPr>
          <p:grpSpPr>
            <a:xfrm rot="21115561">
              <a:off x="10459278" y="1865239"/>
              <a:ext cx="639819" cy="253634"/>
              <a:chOff x="10532127" y="1390185"/>
              <a:chExt cx="723329" cy="286738"/>
            </a:xfrm>
          </p:grpSpPr>
          <p:sp>
            <p:nvSpPr>
              <p:cNvPr id="853" name="椭圆 852"/>
              <p:cNvSpPr/>
              <p:nvPr userDrawn="1"/>
            </p:nvSpPr>
            <p:spPr>
              <a:xfrm rot="6547628" flipH="1">
                <a:off x="11189627" y="1611094"/>
                <a:ext cx="52483" cy="791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4" name="椭圆 853"/>
              <p:cNvSpPr/>
              <p:nvPr userDrawn="1"/>
            </p:nvSpPr>
            <p:spPr>
              <a:xfrm rot="13664378">
                <a:off x="10640001" y="1373897"/>
                <a:ext cx="129605" cy="16218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5" name="椭圆 854"/>
              <p:cNvSpPr/>
              <p:nvPr userDrawn="1"/>
            </p:nvSpPr>
            <p:spPr>
              <a:xfrm rot="9164378">
                <a:off x="10627306" y="1599156"/>
                <a:ext cx="46536" cy="45676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6" name="椭圆 855"/>
              <p:cNvSpPr/>
              <p:nvPr userDrawn="1"/>
            </p:nvSpPr>
            <p:spPr>
              <a:xfrm rot="13664378">
                <a:off x="10575244" y="1464001"/>
                <a:ext cx="127159" cy="15912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7" name="椭圆 856"/>
              <p:cNvSpPr/>
              <p:nvPr userDrawn="1"/>
            </p:nvSpPr>
            <p:spPr>
              <a:xfrm rot="12932927">
                <a:off x="10882028" y="1437870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114300"/>
              </a:effectLst>
              <a:scene3d>
                <a:camera prst="perspectiveContrastingLef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8" name="椭圆 857"/>
              <p:cNvSpPr/>
              <p:nvPr userDrawn="1"/>
            </p:nvSpPr>
            <p:spPr>
              <a:xfrm rot="14269306">
                <a:off x="10557555" y="1455835"/>
                <a:ext cx="61375" cy="11223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isometricOffAxis2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20" name="组合 819"/>
            <p:cNvGrpSpPr/>
            <p:nvPr/>
          </p:nvGrpSpPr>
          <p:grpSpPr>
            <a:xfrm>
              <a:off x="10479111" y="1820988"/>
              <a:ext cx="511939" cy="282235"/>
              <a:chOff x="10613016" y="1673985"/>
              <a:chExt cx="511939" cy="282235"/>
            </a:xfrm>
          </p:grpSpPr>
          <p:sp>
            <p:nvSpPr>
              <p:cNvPr id="842" name="椭圆 841"/>
              <p:cNvSpPr/>
              <p:nvPr userDrawn="1"/>
            </p:nvSpPr>
            <p:spPr>
              <a:xfrm rot="5005485">
                <a:off x="10900766" y="1827160"/>
                <a:ext cx="114642" cy="14345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3" name="椭圆 842"/>
              <p:cNvSpPr/>
              <p:nvPr userDrawn="1"/>
            </p:nvSpPr>
            <p:spPr>
              <a:xfrm rot="505485">
                <a:off x="11075880" y="1765279"/>
                <a:ext cx="41163" cy="4040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4" name="椭圆 843"/>
              <p:cNvSpPr/>
              <p:nvPr userDrawn="1"/>
            </p:nvSpPr>
            <p:spPr>
              <a:xfrm rot="5005485">
                <a:off x="10998341" y="1784577"/>
                <a:ext cx="112478" cy="140751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5" name="椭圆 844"/>
              <p:cNvSpPr/>
              <p:nvPr userDrawn="1"/>
            </p:nvSpPr>
            <p:spPr>
              <a:xfrm rot="5610413">
                <a:off x="11039015" y="1853282"/>
                <a:ext cx="54289" cy="992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isometricOffAxis2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6" name="椭圆 845"/>
              <p:cNvSpPr/>
              <p:nvPr userDrawn="1"/>
            </p:nvSpPr>
            <p:spPr>
              <a:xfrm rot="10322235">
                <a:off x="10880583" y="1717154"/>
                <a:ext cx="219965" cy="21191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177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7" name="椭圆 846"/>
              <p:cNvSpPr/>
              <p:nvPr userDrawn="1"/>
            </p:nvSpPr>
            <p:spPr>
              <a:xfrm rot="10322235">
                <a:off x="10701457" y="1791800"/>
                <a:ext cx="123254" cy="11874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8" name="椭圆 847"/>
              <p:cNvSpPr/>
              <p:nvPr userDrawn="1"/>
            </p:nvSpPr>
            <p:spPr>
              <a:xfrm rot="9907023">
                <a:off x="10784129" y="1774327"/>
                <a:ext cx="83209" cy="66861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9" name="椭圆 848"/>
              <p:cNvSpPr/>
              <p:nvPr userDrawn="1"/>
            </p:nvSpPr>
            <p:spPr>
              <a:xfrm rot="14652855" flipH="1">
                <a:off x="10808555" y="1901854"/>
                <a:ext cx="48149" cy="6058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50" name="椭圆 849"/>
              <p:cNvSpPr/>
              <p:nvPr userDrawn="1"/>
            </p:nvSpPr>
            <p:spPr>
              <a:xfrm rot="11607471">
                <a:off x="10918004" y="1673985"/>
                <a:ext cx="53620" cy="5262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1" name="椭圆 850"/>
              <p:cNvSpPr/>
              <p:nvPr userDrawn="1"/>
            </p:nvSpPr>
            <p:spPr>
              <a:xfrm rot="8679939">
                <a:off x="10825349" y="1692572"/>
                <a:ext cx="31772" cy="3118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2" name="椭圆 851"/>
              <p:cNvSpPr/>
              <p:nvPr userDrawn="1"/>
            </p:nvSpPr>
            <p:spPr>
              <a:xfrm rot="21546991">
                <a:off x="10613016" y="1740813"/>
                <a:ext cx="153355" cy="14774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21" name="组合 820"/>
            <p:cNvGrpSpPr/>
            <p:nvPr/>
          </p:nvGrpSpPr>
          <p:grpSpPr>
            <a:xfrm rot="21115561">
              <a:off x="11556193" y="1631739"/>
              <a:ext cx="641382" cy="213126"/>
              <a:chOff x="10044947" y="1450855"/>
              <a:chExt cx="725096" cy="240943"/>
            </a:xfrm>
          </p:grpSpPr>
          <p:sp>
            <p:nvSpPr>
              <p:cNvPr id="838" name="椭圆 837"/>
              <p:cNvSpPr/>
              <p:nvPr userDrawn="1"/>
            </p:nvSpPr>
            <p:spPr>
              <a:xfrm rot="13664378">
                <a:off x="10447890" y="1503595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9" name="椭圆 838"/>
              <p:cNvSpPr/>
              <p:nvPr userDrawn="1"/>
            </p:nvSpPr>
            <p:spPr>
              <a:xfrm rot="13664378">
                <a:off x="10518956" y="1422822"/>
                <a:ext cx="223054" cy="279120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0" name="椭圆 839"/>
              <p:cNvSpPr/>
              <p:nvPr userDrawn="1"/>
            </p:nvSpPr>
            <p:spPr>
              <a:xfrm rot="9164378">
                <a:off x="10461744" y="1656543"/>
                <a:ext cx="35919" cy="3525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1" name="椭圆 840"/>
              <p:cNvSpPr/>
              <p:nvPr userDrawn="1"/>
            </p:nvSpPr>
            <p:spPr>
              <a:xfrm rot="16218">
                <a:off x="10044947" y="1592134"/>
                <a:ext cx="117044" cy="940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2" name="椭圆 821"/>
            <p:cNvSpPr/>
            <p:nvPr userDrawn="1"/>
          </p:nvSpPr>
          <p:spPr>
            <a:xfrm rot="3947781">
              <a:off x="11270625" y="1831527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3" name="椭圆 822"/>
            <p:cNvSpPr/>
            <p:nvPr userDrawn="1"/>
          </p:nvSpPr>
          <p:spPr>
            <a:xfrm rot="2147781">
              <a:off x="10942394" y="1907756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4" name="组合 823"/>
            <p:cNvGrpSpPr/>
            <p:nvPr/>
          </p:nvGrpSpPr>
          <p:grpSpPr>
            <a:xfrm rot="21115561">
              <a:off x="9589487" y="1948853"/>
              <a:ext cx="731948" cy="290055"/>
              <a:chOff x="10214170" y="2052450"/>
              <a:chExt cx="827482" cy="327913"/>
            </a:xfrm>
          </p:grpSpPr>
          <p:sp>
            <p:nvSpPr>
              <p:cNvPr id="825" name="椭圆 824"/>
              <p:cNvSpPr/>
              <p:nvPr userDrawn="1"/>
            </p:nvSpPr>
            <p:spPr>
              <a:xfrm rot="14722082" flipH="1">
                <a:off x="10348596" y="2042603"/>
                <a:ext cx="52483" cy="791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6" name="椭圆 825"/>
              <p:cNvSpPr/>
              <p:nvPr userDrawn="1"/>
            </p:nvSpPr>
            <p:spPr>
              <a:xfrm rot="4432220">
                <a:off x="10901985" y="2236205"/>
                <a:ext cx="111352" cy="16798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7" name="椭圆 826"/>
              <p:cNvSpPr/>
              <p:nvPr userDrawn="1"/>
            </p:nvSpPr>
            <p:spPr>
              <a:xfrm rot="4017008">
                <a:off x="10864222" y="2226230"/>
                <a:ext cx="75174" cy="9458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8" name="椭圆 827"/>
              <p:cNvSpPr/>
              <p:nvPr userDrawn="1"/>
            </p:nvSpPr>
            <p:spPr>
              <a:xfrm rot="2632220">
                <a:off x="10648385" y="2212380"/>
                <a:ext cx="111352" cy="16798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9" name="椭圆 828"/>
              <p:cNvSpPr/>
              <p:nvPr userDrawn="1"/>
            </p:nvSpPr>
            <p:spPr>
              <a:xfrm rot="2217008">
                <a:off x="10586129" y="2235580"/>
                <a:ext cx="75174" cy="9458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0" name="椭圆 829"/>
              <p:cNvSpPr/>
              <p:nvPr userDrawn="1"/>
            </p:nvSpPr>
            <p:spPr>
              <a:xfrm rot="6547628" flipH="1">
                <a:off x="10779341" y="2039104"/>
                <a:ext cx="52483" cy="791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1" name="椭圆 830"/>
              <p:cNvSpPr/>
              <p:nvPr userDrawn="1"/>
            </p:nvSpPr>
            <p:spPr>
              <a:xfrm rot="6962840" flipH="1">
                <a:off x="10713949" y="2147658"/>
                <a:ext cx="68115" cy="5473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2" name="椭圆 831"/>
              <p:cNvSpPr/>
              <p:nvPr userDrawn="1"/>
            </p:nvSpPr>
            <p:spPr>
              <a:xfrm rot="5489924">
                <a:off x="10258600" y="2045014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3" name="椭圆 832"/>
              <p:cNvSpPr/>
              <p:nvPr userDrawn="1"/>
            </p:nvSpPr>
            <p:spPr>
              <a:xfrm rot="989924">
                <a:off x="10226872" y="2271073"/>
                <a:ext cx="46536" cy="45676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4" name="椭圆 833"/>
              <p:cNvSpPr/>
              <p:nvPr userDrawn="1"/>
            </p:nvSpPr>
            <p:spPr>
              <a:xfrm rot="4758473">
                <a:off x="10233769" y="2172390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114300"/>
              </a:effectLst>
              <a:scene3d>
                <a:camera prst="perspectiveContrastingLef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5" name="椭圆 834"/>
              <p:cNvSpPr/>
              <p:nvPr userDrawn="1"/>
            </p:nvSpPr>
            <p:spPr>
              <a:xfrm rot="3917456">
                <a:off x="10421076" y="2240537"/>
                <a:ext cx="48442" cy="7445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6" name="椭圆 835"/>
              <p:cNvSpPr/>
              <p:nvPr userDrawn="1"/>
            </p:nvSpPr>
            <p:spPr>
              <a:xfrm rot="989924">
                <a:off x="10494298" y="2335075"/>
                <a:ext cx="35919" cy="3525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7" name="椭圆 836"/>
              <p:cNvSpPr/>
              <p:nvPr userDrawn="1"/>
            </p:nvSpPr>
            <p:spPr>
              <a:xfrm rot="989924">
                <a:off x="10382504" y="2333707"/>
                <a:ext cx="35919" cy="3525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859" name="椭圆 858"/>
          <p:cNvSpPr/>
          <p:nvPr userDrawn="1"/>
        </p:nvSpPr>
        <p:spPr>
          <a:xfrm rot="16567917" flipH="1">
            <a:off x="207519" y="3841280"/>
            <a:ext cx="175781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0" name="椭圆 859"/>
          <p:cNvSpPr/>
          <p:nvPr userDrawn="1"/>
        </p:nvSpPr>
        <p:spPr>
          <a:xfrm rot="16567917" flipH="1">
            <a:off x="250711" y="4089849"/>
            <a:ext cx="98496" cy="148589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1" name="椭圆 860"/>
          <p:cNvSpPr/>
          <p:nvPr userDrawn="1"/>
        </p:nvSpPr>
        <p:spPr>
          <a:xfrm rot="16983129" flipH="1">
            <a:off x="308198" y="4073076"/>
            <a:ext cx="66495" cy="8366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2" name="椭圆 861"/>
          <p:cNvSpPr/>
          <p:nvPr userDrawn="1"/>
        </p:nvSpPr>
        <p:spPr>
          <a:xfrm rot="18367917" flipH="1">
            <a:off x="543205" y="3811929"/>
            <a:ext cx="175781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3" name="椭圆 862"/>
          <p:cNvSpPr/>
          <p:nvPr userDrawn="1"/>
        </p:nvSpPr>
        <p:spPr>
          <a:xfrm rot="18367917" flipH="1">
            <a:off x="467969" y="4030150"/>
            <a:ext cx="98496" cy="148589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4" name="椭圆 863"/>
          <p:cNvSpPr/>
          <p:nvPr userDrawn="1"/>
        </p:nvSpPr>
        <p:spPr>
          <a:xfrm rot="18783129" flipH="1">
            <a:off x="1878731" y="3854822"/>
            <a:ext cx="66495" cy="8366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5" name="椭圆 864"/>
          <p:cNvSpPr/>
          <p:nvPr userDrawn="1"/>
        </p:nvSpPr>
        <p:spPr>
          <a:xfrm rot="14452509">
            <a:off x="1243432" y="3796834"/>
            <a:ext cx="175781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6" name="椭圆 865"/>
          <p:cNvSpPr/>
          <p:nvPr userDrawn="1"/>
        </p:nvSpPr>
        <p:spPr>
          <a:xfrm rot="14037297">
            <a:off x="430174" y="3981280"/>
            <a:ext cx="60251" cy="48413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67" name="椭圆 866"/>
          <p:cNvSpPr/>
          <p:nvPr userDrawn="1"/>
        </p:nvSpPr>
        <p:spPr>
          <a:xfrm rot="15510213" flipH="1">
            <a:off x="744751" y="3827739"/>
            <a:ext cx="137944" cy="17261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8" name="椭圆 867"/>
          <p:cNvSpPr/>
          <p:nvPr userDrawn="1"/>
        </p:nvSpPr>
        <p:spPr>
          <a:xfrm rot="15510213" flipH="1">
            <a:off x="804252" y="4034135"/>
            <a:ext cx="137944" cy="17261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9" name="椭圆 868"/>
          <p:cNvSpPr/>
          <p:nvPr userDrawn="1"/>
        </p:nvSpPr>
        <p:spPr>
          <a:xfrm rot="16241664" flipH="1">
            <a:off x="785944" y="3934886"/>
            <a:ext cx="137944" cy="17261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14300"/>
          </a:effectLst>
          <a:scene3d>
            <a:camera prst="perspectiveContrastingLef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0" name="椭圆 869"/>
          <p:cNvSpPr/>
          <p:nvPr userDrawn="1"/>
        </p:nvSpPr>
        <p:spPr>
          <a:xfrm rot="15510213" flipH="1">
            <a:off x="855168" y="3956241"/>
            <a:ext cx="197302" cy="246895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1" name="椭圆 870"/>
          <p:cNvSpPr/>
          <p:nvPr userDrawn="1"/>
        </p:nvSpPr>
        <p:spPr>
          <a:xfrm rot="17082681" flipH="1">
            <a:off x="718347" y="4015569"/>
            <a:ext cx="42849" cy="65857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2" name="椭圆 871"/>
          <p:cNvSpPr/>
          <p:nvPr userDrawn="1"/>
        </p:nvSpPr>
        <p:spPr>
          <a:xfrm rot="20010213" flipH="1">
            <a:off x="677063" y="4108470"/>
            <a:ext cx="31772" cy="31185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3" name="椭圆 872"/>
          <p:cNvSpPr/>
          <p:nvPr userDrawn="1"/>
        </p:nvSpPr>
        <p:spPr>
          <a:xfrm rot="20010213" flipH="1">
            <a:off x="774240" y="4090110"/>
            <a:ext cx="31772" cy="31185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4" name="椭圆 873"/>
          <p:cNvSpPr/>
          <p:nvPr userDrawn="1"/>
        </p:nvSpPr>
        <p:spPr>
          <a:xfrm rot="7335759" flipH="1">
            <a:off x="788697" y="3867375"/>
            <a:ext cx="137944" cy="17261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75" name="组合 874"/>
          <p:cNvGrpSpPr/>
          <p:nvPr userDrawn="1"/>
        </p:nvGrpSpPr>
        <p:grpSpPr>
          <a:xfrm rot="21000137" flipH="1">
            <a:off x="958051" y="4003743"/>
            <a:ext cx="639819" cy="253634"/>
            <a:chOff x="10532127" y="1390185"/>
            <a:chExt cx="723329" cy="286738"/>
          </a:xfrm>
        </p:grpSpPr>
        <p:sp>
          <p:nvSpPr>
            <p:cNvPr id="876" name="椭圆 875"/>
            <p:cNvSpPr/>
            <p:nvPr userDrawn="1"/>
          </p:nvSpPr>
          <p:spPr>
            <a:xfrm rot="6547628" flipH="1">
              <a:off x="11189627" y="1611094"/>
              <a:ext cx="52483" cy="7917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7" name="椭圆 876"/>
            <p:cNvSpPr/>
            <p:nvPr userDrawn="1"/>
          </p:nvSpPr>
          <p:spPr>
            <a:xfrm rot="13664378">
              <a:off x="10640001" y="1373897"/>
              <a:ext cx="129605" cy="162182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8" name="椭圆 877"/>
            <p:cNvSpPr/>
            <p:nvPr userDrawn="1"/>
          </p:nvSpPr>
          <p:spPr>
            <a:xfrm rot="9164378">
              <a:off x="10627306" y="1599156"/>
              <a:ext cx="46536" cy="45676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9" name="椭圆 878"/>
            <p:cNvSpPr/>
            <p:nvPr userDrawn="1"/>
          </p:nvSpPr>
          <p:spPr>
            <a:xfrm rot="13664378">
              <a:off x="10575244" y="1464001"/>
              <a:ext cx="127159" cy="159122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0" name="椭圆 879"/>
            <p:cNvSpPr/>
            <p:nvPr userDrawn="1"/>
          </p:nvSpPr>
          <p:spPr>
            <a:xfrm rot="12932927">
              <a:off x="10882028" y="1437870"/>
              <a:ext cx="155949" cy="19514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1" name="椭圆 880"/>
            <p:cNvSpPr/>
            <p:nvPr userDrawn="1"/>
          </p:nvSpPr>
          <p:spPr>
            <a:xfrm rot="14269306">
              <a:off x="10557555" y="1455835"/>
              <a:ext cx="61375" cy="112232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2" name="组合 881"/>
          <p:cNvGrpSpPr/>
          <p:nvPr userDrawn="1"/>
        </p:nvGrpSpPr>
        <p:grpSpPr>
          <a:xfrm rot="20515698" flipH="1">
            <a:off x="308198" y="4501545"/>
            <a:ext cx="909258" cy="507894"/>
            <a:chOff x="10613016" y="1673985"/>
            <a:chExt cx="909258" cy="507894"/>
          </a:xfrm>
        </p:grpSpPr>
        <p:sp>
          <p:nvSpPr>
            <p:cNvPr id="883" name="椭圆 882"/>
            <p:cNvSpPr/>
            <p:nvPr userDrawn="1"/>
          </p:nvSpPr>
          <p:spPr>
            <a:xfrm rot="5005485">
              <a:off x="10900766" y="1827160"/>
              <a:ext cx="114642" cy="14345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4" name="椭圆 883"/>
            <p:cNvSpPr/>
            <p:nvPr userDrawn="1"/>
          </p:nvSpPr>
          <p:spPr>
            <a:xfrm rot="505485">
              <a:off x="11075880" y="1765279"/>
              <a:ext cx="41163" cy="40403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5" name="椭圆 884"/>
            <p:cNvSpPr/>
            <p:nvPr userDrawn="1"/>
          </p:nvSpPr>
          <p:spPr>
            <a:xfrm rot="5005485">
              <a:off x="10998341" y="1784577"/>
              <a:ext cx="112478" cy="140751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6" name="椭圆 885"/>
            <p:cNvSpPr/>
            <p:nvPr userDrawn="1"/>
          </p:nvSpPr>
          <p:spPr>
            <a:xfrm rot="5610413">
              <a:off x="11039015" y="1853282"/>
              <a:ext cx="54289" cy="9927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7" name="椭圆 886"/>
            <p:cNvSpPr/>
            <p:nvPr userDrawn="1"/>
          </p:nvSpPr>
          <p:spPr>
            <a:xfrm rot="10322235">
              <a:off x="10880583" y="1717154"/>
              <a:ext cx="219965" cy="21191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8" name="椭圆 887"/>
            <p:cNvSpPr/>
            <p:nvPr userDrawn="1"/>
          </p:nvSpPr>
          <p:spPr>
            <a:xfrm rot="10322235">
              <a:off x="10701457" y="1791800"/>
              <a:ext cx="123254" cy="118743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9" name="椭圆 888"/>
            <p:cNvSpPr/>
            <p:nvPr userDrawn="1"/>
          </p:nvSpPr>
          <p:spPr>
            <a:xfrm rot="9907023">
              <a:off x="11439065" y="2115018"/>
              <a:ext cx="83209" cy="66861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0" name="椭圆 889"/>
            <p:cNvSpPr/>
            <p:nvPr userDrawn="1"/>
          </p:nvSpPr>
          <p:spPr>
            <a:xfrm rot="14652855" flipH="1">
              <a:off x="10808555" y="1901854"/>
              <a:ext cx="48149" cy="60583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91" name="椭圆 890"/>
            <p:cNvSpPr/>
            <p:nvPr userDrawn="1"/>
          </p:nvSpPr>
          <p:spPr>
            <a:xfrm rot="11607471">
              <a:off x="10918004" y="1673985"/>
              <a:ext cx="53620" cy="5262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2" name="椭圆 891"/>
            <p:cNvSpPr/>
            <p:nvPr userDrawn="1"/>
          </p:nvSpPr>
          <p:spPr>
            <a:xfrm rot="8679939">
              <a:off x="10825349" y="1692572"/>
              <a:ext cx="31772" cy="3118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3" name="椭圆 892"/>
            <p:cNvSpPr/>
            <p:nvPr userDrawn="1"/>
          </p:nvSpPr>
          <p:spPr>
            <a:xfrm rot="21546991">
              <a:off x="10613016" y="1740813"/>
              <a:ext cx="153355" cy="147743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4" name="组合 893"/>
          <p:cNvGrpSpPr/>
          <p:nvPr userDrawn="1"/>
        </p:nvGrpSpPr>
        <p:grpSpPr>
          <a:xfrm rot="21000137" flipH="1">
            <a:off x="450352" y="4073040"/>
            <a:ext cx="641382" cy="213126"/>
            <a:chOff x="10044947" y="1450855"/>
            <a:chExt cx="725096" cy="240943"/>
          </a:xfrm>
        </p:grpSpPr>
        <p:sp>
          <p:nvSpPr>
            <p:cNvPr id="895" name="椭圆 894"/>
            <p:cNvSpPr/>
            <p:nvPr userDrawn="1"/>
          </p:nvSpPr>
          <p:spPr>
            <a:xfrm rot="13664378">
              <a:off x="10447890" y="1503595"/>
              <a:ext cx="155949" cy="19514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6" name="椭圆 895"/>
            <p:cNvSpPr/>
            <p:nvPr userDrawn="1"/>
          </p:nvSpPr>
          <p:spPr>
            <a:xfrm rot="13664378">
              <a:off x="10518956" y="1422822"/>
              <a:ext cx="223054" cy="27912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7" name="椭圆 896"/>
            <p:cNvSpPr/>
            <p:nvPr userDrawn="1"/>
          </p:nvSpPr>
          <p:spPr>
            <a:xfrm rot="9164378">
              <a:off x="10461744" y="1656543"/>
              <a:ext cx="35919" cy="3525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8" name="椭圆 897"/>
            <p:cNvSpPr/>
            <p:nvPr userDrawn="1"/>
          </p:nvSpPr>
          <p:spPr>
            <a:xfrm rot="16218">
              <a:off x="10044947" y="1592134"/>
              <a:ext cx="117044" cy="9404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9" name="椭圆 898"/>
          <p:cNvSpPr/>
          <p:nvPr userDrawn="1"/>
        </p:nvSpPr>
        <p:spPr>
          <a:xfrm rot="16567917" flipH="1">
            <a:off x="630654" y="4151120"/>
            <a:ext cx="175781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0" name="椭圆 899"/>
          <p:cNvSpPr/>
          <p:nvPr userDrawn="1"/>
        </p:nvSpPr>
        <p:spPr>
          <a:xfrm rot="18367917" flipH="1">
            <a:off x="966339" y="4121769"/>
            <a:ext cx="175781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1" name="组合 900"/>
          <p:cNvGrpSpPr/>
          <p:nvPr userDrawn="1"/>
        </p:nvGrpSpPr>
        <p:grpSpPr>
          <a:xfrm rot="245200">
            <a:off x="-341140" y="3026091"/>
            <a:ext cx="3656593" cy="2237520"/>
            <a:chOff x="-190665" y="3059636"/>
            <a:chExt cx="4427222" cy="2237520"/>
          </a:xfrm>
        </p:grpSpPr>
        <p:cxnSp>
          <p:nvCxnSpPr>
            <p:cNvPr id="902" name="直接连接符 901"/>
            <p:cNvCxnSpPr/>
            <p:nvPr/>
          </p:nvCxnSpPr>
          <p:spPr>
            <a:xfrm rot="21354800" flipV="1">
              <a:off x="1195850" y="3246234"/>
              <a:ext cx="1918517" cy="374102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3" name="直接连接符 902"/>
            <p:cNvCxnSpPr/>
            <p:nvPr/>
          </p:nvCxnSpPr>
          <p:spPr>
            <a:xfrm flipV="1">
              <a:off x="23356" y="3684326"/>
              <a:ext cx="2822938" cy="1207530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4" name="直接连接符 903"/>
            <p:cNvCxnSpPr/>
            <p:nvPr/>
          </p:nvCxnSpPr>
          <p:spPr>
            <a:xfrm rot="21354800" flipV="1">
              <a:off x="-190665" y="4339336"/>
              <a:ext cx="2238168" cy="957820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5" name="直接连接符 904"/>
            <p:cNvCxnSpPr/>
            <p:nvPr/>
          </p:nvCxnSpPr>
          <p:spPr>
            <a:xfrm rot="21354800" flipV="1">
              <a:off x="1310153" y="3467847"/>
              <a:ext cx="1872583" cy="400449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6" name="直接连接符 905"/>
            <p:cNvCxnSpPr/>
            <p:nvPr/>
          </p:nvCxnSpPr>
          <p:spPr>
            <a:xfrm rot="21354800" flipV="1">
              <a:off x="-32109" y="3059636"/>
              <a:ext cx="4268666" cy="545567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0" name="组合 909"/>
          <p:cNvGrpSpPr/>
          <p:nvPr userDrawn="1"/>
        </p:nvGrpSpPr>
        <p:grpSpPr>
          <a:xfrm rot="21354800" flipH="1">
            <a:off x="8826307" y="2954959"/>
            <a:ext cx="3536202" cy="2303867"/>
            <a:chOff x="-190665" y="2993289"/>
            <a:chExt cx="4281459" cy="2303867"/>
          </a:xfrm>
        </p:grpSpPr>
        <p:cxnSp>
          <p:nvCxnSpPr>
            <p:cNvPr id="911" name="直接连接符 910"/>
            <p:cNvCxnSpPr/>
            <p:nvPr/>
          </p:nvCxnSpPr>
          <p:spPr>
            <a:xfrm rot="21354800" flipV="1">
              <a:off x="1088794" y="3616743"/>
              <a:ext cx="1918517" cy="374102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2" name="直接连接符 911"/>
            <p:cNvCxnSpPr/>
            <p:nvPr/>
          </p:nvCxnSpPr>
          <p:spPr>
            <a:xfrm flipV="1">
              <a:off x="23356" y="3684326"/>
              <a:ext cx="2822938" cy="1207530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3" name="直接连接符 912"/>
            <p:cNvCxnSpPr/>
            <p:nvPr/>
          </p:nvCxnSpPr>
          <p:spPr>
            <a:xfrm rot="21354800" flipV="1">
              <a:off x="-190665" y="4339336"/>
              <a:ext cx="2238168" cy="957820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4" name="直接连接符 913"/>
            <p:cNvCxnSpPr/>
            <p:nvPr/>
          </p:nvCxnSpPr>
          <p:spPr>
            <a:xfrm rot="21354800" flipV="1">
              <a:off x="627187" y="3584481"/>
              <a:ext cx="1872583" cy="400449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5" name="直接连接符 914"/>
            <p:cNvCxnSpPr/>
            <p:nvPr/>
          </p:nvCxnSpPr>
          <p:spPr>
            <a:xfrm rot="21354800" flipV="1">
              <a:off x="-177872" y="2993289"/>
              <a:ext cx="4268666" cy="545567"/>
            </a:xfrm>
            <a:prstGeom prst="line">
              <a:avLst/>
            </a:prstGeom>
            <a:ln w="19050">
              <a:gradFill>
                <a:gsLst>
                  <a:gs pos="0">
                    <a:srgbClr val="BB1055"/>
                  </a:gs>
                  <a:gs pos="100000">
                    <a:srgbClr val="BB1055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8" name="组合 957"/>
          <p:cNvGrpSpPr/>
          <p:nvPr userDrawn="1"/>
        </p:nvGrpSpPr>
        <p:grpSpPr>
          <a:xfrm rot="1093138" flipH="1">
            <a:off x="10201502" y="3462065"/>
            <a:ext cx="1790993" cy="1167906"/>
            <a:chOff x="10144682" y="3365687"/>
            <a:chExt cx="1790993" cy="1167906"/>
          </a:xfrm>
        </p:grpSpPr>
        <p:sp>
          <p:nvSpPr>
            <p:cNvPr id="916" name="椭圆 915"/>
            <p:cNvSpPr/>
            <p:nvPr userDrawn="1"/>
          </p:nvSpPr>
          <p:spPr>
            <a:xfrm rot="16567917" flipH="1">
              <a:off x="10189381" y="3365434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7" name="椭圆 916"/>
            <p:cNvSpPr/>
            <p:nvPr userDrawn="1"/>
          </p:nvSpPr>
          <p:spPr>
            <a:xfrm rot="16567917" flipH="1">
              <a:off x="10232573" y="3614003"/>
              <a:ext cx="98496" cy="148589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8" name="椭圆 917"/>
            <p:cNvSpPr/>
            <p:nvPr userDrawn="1"/>
          </p:nvSpPr>
          <p:spPr>
            <a:xfrm rot="16983129" flipH="1">
              <a:off x="10290060" y="3597230"/>
              <a:ext cx="66495" cy="8366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9" name="椭圆 918"/>
            <p:cNvSpPr/>
            <p:nvPr userDrawn="1"/>
          </p:nvSpPr>
          <p:spPr>
            <a:xfrm rot="18367917" flipH="1">
              <a:off x="10525067" y="3336083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0" name="椭圆 919"/>
            <p:cNvSpPr/>
            <p:nvPr userDrawn="1"/>
          </p:nvSpPr>
          <p:spPr>
            <a:xfrm rot="18367917" flipH="1">
              <a:off x="10449831" y="3554304"/>
              <a:ext cx="98496" cy="148589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1" name="椭圆 920"/>
            <p:cNvSpPr/>
            <p:nvPr userDrawn="1"/>
          </p:nvSpPr>
          <p:spPr>
            <a:xfrm rot="18783129" flipH="1">
              <a:off x="11860593" y="3378976"/>
              <a:ext cx="66495" cy="8366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2" name="椭圆 921"/>
            <p:cNvSpPr/>
            <p:nvPr userDrawn="1"/>
          </p:nvSpPr>
          <p:spPr>
            <a:xfrm rot="14452509">
              <a:off x="11225294" y="3320988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3" name="椭圆 922"/>
            <p:cNvSpPr/>
            <p:nvPr userDrawn="1"/>
          </p:nvSpPr>
          <p:spPr>
            <a:xfrm rot="14037297">
              <a:off x="10412036" y="3505434"/>
              <a:ext cx="60251" cy="48413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24" name="椭圆 923"/>
            <p:cNvSpPr/>
            <p:nvPr userDrawn="1"/>
          </p:nvSpPr>
          <p:spPr>
            <a:xfrm rot="15510213" flipH="1">
              <a:off x="10726613" y="3351893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5" name="椭圆 924"/>
            <p:cNvSpPr/>
            <p:nvPr userDrawn="1"/>
          </p:nvSpPr>
          <p:spPr>
            <a:xfrm rot="15510213" flipH="1">
              <a:off x="10786114" y="3558289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6" name="椭圆 925"/>
            <p:cNvSpPr/>
            <p:nvPr userDrawn="1"/>
          </p:nvSpPr>
          <p:spPr>
            <a:xfrm rot="16241664" flipH="1">
              <a:off x="10767806" y="3459040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7" name="椭圆 926"/>
            <p:cNvSpPr/>
            <p:nvPr userDrawn="1"/>
          </p:nvSpPr>
          <p:spPr>
            <a:xfrm rot="15510213" flipH="1">
              <a:off x="10837030" y="3480395"/>
              <a:ext cx="197302" cy="24689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8" name="椭圆 927"/>
            <p:cNvSpPr/>
            <p:nvPr userDrawn="1"/>
          </p:nvSpPr>
          <p:spPr>
            <a:xfrm rot="17082681" flipH="1">
              <a:off x="10700209" y="3539723"/>
              <a:ext cx="42849" cy="65857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9" name="椭圆 928"/>
            <p:cNvSpPr/>
            <p:nvPr userDrawn="1"/>
          </p:nvSpPr>
          <p:spPr>
            <a:xfrm rot="20010213" flipH="1">
              <a:off x="10658925" y="3632624"/>
              <a:ext cx="31772" cy="3118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0" name="椭圆 929"/>
            <p:cNvSpPr/>
            <p:nvPr userDrawn="1"/>
          </p:nvSpPr>
          <p:spPr>
            <a:xfrm rot="20010213" flipH="1">
              <a:off x="10756102" y="3614264"/>
              <a:ext cx="31772" cy="3118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1" name="椭圆 930"/>
            <p:cNvSpPr/>
            <p:nvPr userDrawn="1"/>
          </p:nvSpPr>
          <p:spPr>
            <a:xfrm rot="7335759" flipH="1">
              <a:off x="10770559" y="3391529"/>
              <a:ext cx="137944" cy="17261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32" name="组合 931"/>
            <p:cNvGrpSpPr/>
            <p:nvPr userDrawn="1"/>
          </p:nvGrpSpPr>
          <p:grpSpPr>
            <a:xfrm rot="21000137" flipH="1">
              <a:off x="10939913" y="3527897"/>
              <a:ext cx="639819" cy="253634"/>
              <a:chOff x="10532127" y="1390185"/>
              <a:chExt cx="723329" cy="286738"/>
            </a:xfrm>
          </p:grpSpPr>
          <p:sp>
            <p:nvSpPr>
              <p:cNvPr id="933" name="椭圆 932"/>
              <p:cNvSpPr/>
              <p:nvPr userDrawn="1"/>
            </p:nvSpPr>
            <p:spPr>
              <a:xfrm rot="6547628" flipH="1">
                <a:off x="11189627" y="1611094"/>
                <a:ext cx="52483" cy="791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4" name="椭圆 933"/>
              <p:cNvSpPr/>
              <p:nvPr userDrawn="1"/>
            </p:nvSpPr>
            <p:spPr>
              <a:xfrm rot="13664378">
                <a:off x="10640001" y="1373897"/>
                <a:ext cx="129605" cy="16218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5" name="椭圆 934"/>
              <p:cNvSpPr/>
              <p:nvPr userDrawn="1"/>
            </p:nvSpPr>
            <p:spPr>
              <a:xfrm rot="9164378">
                <a:off x="10627306" y="1599156"/>
                <a:ext cx="46536" cy="45676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6" name="椭圆 935"/>
              <p:cNvSpPr/>
              <p:nvPr userDrawn="1"/>
            </p:nvSpPr>
            <p:spPr>
              <a:xfrm rot="13664378">
                <a:off x="10575244" y="1464001"/>
                <a:ext cx="127159" cy="15912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7" name="椭圆 936"/>
              <p:cNvSpPr/>
              <p:nvPr userDrawn="1"/>
            </p:nvSpPr>
            <p:spPr>
              <a:xfrm rot="12932927">
                <a:off x="10882028" y="1437870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114300"/>
              </a:effectLst>
              <a:scene3d>
                <a:camera prst="perspectiveContrastingLef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8" name="椭圆 937"/>
              <p:cNvSpPr/>
              <p:nvPr userDrawn="1"/>
            </p:nvSpPr>
            <p:spPr>
              <a:xfrm rot="14269306">
                <a:off x="10557555" y="1455835"/>
                <a:ext cx="61375" cy="112232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isometricOffAxis2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39" name="组合 938"/>
            <p:cNvGrpSpPr/>
            <p:nvPr userDrawn="1"/>
          </p:nvGrpSpPr>
          <p:grpSpPr>
            <a:xfrm rot="20515698" flipH="1">
              <a:off x="10290060" y="4025699"/>
              <a:ext cx="909258" cy="507894"/>
              <a:chOff x="10613016" y="1673985"/>
              <a:chExt cx="909258" cy="507894"/>
            </a:xfrm>
          </p:grpSpPr>
          <p:sp>
            <p:nvSpPr>
              <p:cNvPr id="940" name="椭圆 939"/>
              <p:cNvSpPr/>
              <p:nvPr userDrawn="1"/>
            </p:nvSpPr>
            <p:spPr>
              <a:xfrm rot="5005485">
                <a:off x="10900766" y="1827160"/>
                <a:ext cx="114642" cy="14345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1" name="椭圆 940"/>
              <p:cNvSpPr/>
              <p:nvPr userDrawn="1"/>
            </p:nvSpPr>
            <p:spPr>
              <a:xfrm rot="505485">
                <a:off x="11075880" y="1765279"/>
                <a:ext cx="41163" cy="4040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2" name="椭圆 941"/>
              <p:cNvSpPr/>
              <p:nvPr userDrawn="1"/>
            </p:nvSpPr>
            <p:spPr>
              <a:xfrm rot="5005485">
                <a:off x="10998341" y="1784577"/>
                <a:ext cx="112478" cy="140751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3" name="椭圆 942"/>
              <p:cNvSpPr/>
              <p:nvPr userDrawn="1"/>
            </p:nvSpPr>
            <p:spPr>
              <a:xfrm rot="5610413">
                <a:off x="11039015" y="1853282"/>
                <a:ext cx="54289" cy="9927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isometricOffAxis2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4" name="椭圆 943"/>
              <p:cNvSpPr/>
              <p:nvPr userDrawn="1"/>
            </p:nvSpPr>
            <p:spPr>
              <a:xfrm rot="10322235">
                <a:off x="10880583" y="1717154"/>
                <a:ext cx="219965" cy="21191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177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5" name="椭圆 944"/>
              <p:cNvSpPr/>
              <p:nvPr userDrawn="1"/>
            </p:nvSpPr>
            <p:spPr>
              <a:xfrm rot="10322235">
                <a:off x="10701457" y="1791800"/>
                <a:ext cx="123254" cy="11874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6" name="椭圆 945"/>
              <p:cNvSpPr/>
              <p:nvPr userDrawn="1"/>
            </p:nvSpPr>
            <p:spPr>
              <a:xfrm rot="9907023">
                <a:off x="11439065" y="2115018"/>
                <a:ext cx="83209" cy="66861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7" name="椭圆 946"/>
              <p:cNvSpPr/>
              <p:nvPr userDrawn="1"/>
            </p:nvSpPr>
            <p:spPr>
              <a:xfrm rot="14652855" flipH="1">
                <a:off x="10808555" y="1901854"/>
                <a:ext cx="48149" cy="6058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48" name="椭圆 947"/>
              <p:cNvSpPr/>
              <p:nvPr userDrawn="1"/>
            </p:nvSpPr>
            <p:spPr>
              <a:xfrm rot="11607471">
                <a:off x="10918004" y="1673985"/>
                <a:ext cx="53620" cy="5262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9" name="椭圆 948"/>
              <p:cNvSpPr/>
              <p:nvPr userDrawn="1"/>
            </p:nvSpPr>
            <p:spPr>
              <a:xfrm rot="8679939">
                <a:off x="10825349" y="1692572"/>
                <a:ext cx="31772" cy="3118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0" name="椭圆 949"/>
              <p:cNvSpPr/>
              <p:nvPr userDrawn="1"/>
            </p:nvSpPr>
            <p:spPr>
              <a:xfrm rot="21546991">
                <a:off x="10613016" y="1740813"/>
                <a:ext cx="153355" cy="147743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51" name="组合 950"/>
            <p:cNvGrpSpPr/>
            <p:nvPr userDrawn="1"/>
          </p:nvGrpSpPr>
          <p:grpSpPr>
            <a:xfrm rot="21000137" flipH="1">
              <a:off x="10432214" y="3597194"/>
              <a:ext cx="641382" cy="213126"/>
              <a:chOff x="10044947" y="1450855"/>
              <a:chExt cx="725096" cy="240943"/>
            </a:xfrm>
          </p:grpSpPr>
          <p:sp>
            <p:nvSpPr>
              <p:cNvPr id="952" name="椭圆 951"/>
              <p:cNvSpPr/>
              <p:nvPr userDrawn="1"/>
            </p:nvSpPr>
            <p:spPr>
              <a:xfrm rot="13664378">
                <a:off x="10447890" y="1503595"/>
                <a:ext cx="155949" cy="1951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3" name="椭圆 952"/>
              <p:cNvSpPr/>
              <p:nvPr userDrawn="1"/>
            </p:nvSpPr>
            <p:spPr>
              <a:xfrm rot="13664378">
                <a:off x="10518956" y="1422822"/>
                <a:ext cx="223054" cy="279120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4" name="椭圆 953"/>
              <p:cNvSpPr/>
              <p:nvPr userDrawn="1"/>
            </p:nvSpPr>
            <p:spPr>
              <a:xfrm rot="9164378">
                <a:off x="10461744" y="1656543"/>
                <a:ext cx="35919" cy="35255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5" name="椭圆 954"/>
              <p:cNvSpPr/>
              <p:nvPr userDrawn="1"/>
            </p:nvSpPr>
            <p:spPr>
              <a:xfrm rot="16218">
                <a:off x="10044947" y="1592134"/>
                <a:ext cx="117044" cy="94048"/>
              </a:xfrm>
              <a:prstGeom prst="ellipse">
                <a:avLst/>
              </a:prstGeom>
              <a:solidFill>
                <a:srgbClr val="B40F51"/>
              </a:solidFill>
              <a:ln>
                <a:noFill/>
              </a:ln>
              <a:effectLst>
                <a:softEdge rad="0"/>
              </a:effectLst>
              <a:scene3d>
                <a:camera prst="perspectiveHeroicExtremeRightFacing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56" name="椭圆 955"/>
            <p:cNvSpPr/>
            <p:nvPr userDrawn="1"/>
          </p:nvSpPr>
          <p:spPr>
            <a:xfrm rot="16567917" flipH="1">
              <a:off x="10612516" y="3675274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7" name="椭圆 956"/>
            <p:cNvSpPr/>
            <p:nvPr userDrawn="1"/>
          </p:nvSpPr>
          <p:spPr>
            <a:xfrm rot="18367917" flipH="1">
              <a:off x="10948201" y="3645923"/>
              <a:ext cx="175781" cy="26518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959" name="直接连接符 958"/>
          <p:cNvCxnSpPr/>
          <p:nvPr userDrawn="1"/>
        </p:nvCxnSpPr>
        <p:spPr>
          <a:xfrm flipH="1">
            <a:off x="1228599" y="4765973"/>
            <a:ext cx="2054989" cy="1608378"/>
          </a:xfrm>
          <a:prstGeom prst="line">
            <a:avLst/>
          </a:prstGeom>
          <a:ln w="25400" cap="rnd">
            <a:gradFill>
              <a:gsLst>
                <a:gs pos="11000">
                  <a:srgbClr val="06EBEA">
                    <a:alpha val="0"/>
                  </a:srgbClr>
                </a:gs>
                <a:gs pos="48000">
                  <a:srgbClr val="06EBEA"/>
                </a:gs>
                <a:gs pos="84000">
                  <a:srgbClr val="06EBEA"/>
                </a:gs>
              </a:gsLst>
              <a:lin ang="5400000" scaled="1"/>
            </a:gradFill>
            <a:round/>
          </a:ln>
          <a:effectLst>
            <a:glow rad="304800">
              <a:srgbClr val="05DAE3">
                <a:alpha val="3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3" name="直接连接符 962"/>
          <p:cNvCxnSpPr/>
          <p:nvPr userDrawn="1"/>
        </p:nvCxnSpPr>
        <p:spPr>
          <a:xfrm>
            <a:off x="9104132" y="4714518"/>
            <a:ext cx="920569" cy="671180"/>
          </a:xfrm>
          <a:prstGeom prst="line">
            <a:avLst/>
          </a:prstGeom>
          <a:ln w="19050" cap="rnd">
            <a:gradFill>
              <a:gsLst>
                <a:gs pos="11000">
                  <a:srgbClr val="06EBEA">
                    <a:alpha val="0"/>
                  </a:srgbClr>
                </a:gs>
                <a:gs pos="48000">
                  <a:srgbClr val="06EBEA"/>
                </a:gs>
                <a:gs pos="84000">
                  <a:srgbClr val="06EBEA"/>
                </a:gs>
              </a:gsLst>
              <a:lin ang="5400000" scaled="1"/>
            </a:gradFill>
            <a:round/>
          </a:ln>
          <a:effectLst>
            <a:glow rad="304800">
              <a:srgbClr val="05DAE3">
                <a:alpha val="3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直接连接符 967"/>
          <p:cNvCxnSpPr/>
          <p:nvPr userDrawn="1"/>
        </p:nvCxnSpPr>
        <p:spPr>
          <a:xfrm flipH="1">
            <a:off x="7473990" y="2561160"/>
            <a:ext cx="320491" cy="45347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0" name="直接连接符 969"/>
          <p:cNvCxnSpPr/>
          <p:nvPr userDrawn="1"/>
        </p:nvCxnSpPr>
        <p:spPr>
          <a:xfrm flipH="1" flipV="1">
            <a:off x="7157093" y="3102332"/>
            <a:ext cx="380693" cy="8627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2" name="直接连接符 971"/>
          <p:cNvCxnSpPr/>
          <p:nvPr userDrawn="1"/>
        </p:nvCxnSpPr>
        <p:spPr>
          <a:xfrm>
            <a:off x="4759617" y="1646180"/>
            <a:ext cx="135371" cy="6367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直接连接符 973"/>
          <p:cNvCxnSpPr/>
          <p:nvPr userDrawn="1"/>
        </p:nvCxnSpPr>
        <p:spPr>
          <a:xfrm>
            <a:off x="4188621" y="2338926"/>
            <a:ext cx="365752" cy="5950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2" name="直接连接符 981"/>
          <p:cNvCxnSpPr/>
          <p:nvPr userDrawn="1"/>
        </p:nvCxnSpPr>
        <p:spPr>
          <a:xfrm>
            <a:off x="4412681" y="1883428"/>
            <a:ext cx="280693" cy="109547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0" name="直接连接符 959"/>
          <p:cNvCxnSpPr/>
          <p:nvPr userDrawn="1"/>
        </p:nvCxnSpPr>
        <p:spPr>
          <a:xfrm flipH="1">
            <a:off x="7158114" y="1495605"/>
            <a:ext cx="239672" cy="10721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2" name="直接连接符 961"/>
          <p:cNvCxnSpPr/>
          <p:nvPr userDrawn="1"/>
        </p:nvCxnSpPr>
        <p:spPr>
          <a:xfrm flipH="1">
            <a:off x="7081412" y="2264263"/>
            <a:ext cx="248362" cy="7672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7" name="直接连接符 966"/>
          <p:cNvCxnSpPr/>
          <p:nvPr userDrawn="1"/>
        </p:nvCxnSpPr>
        <p:spPr>
          <a:xfrm flipV="1">
            <a:off x="4664366" y="2813058"/>
            <a:ext cx="124826" cy="7287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1" name="椭圆 970"/>
          <p:cNvSpPr/>
          <p:nvPr userDrawn="1"/>
        </p:nvSpPr>
        <p:spPr>
          <a:xfrm rot="4211089">
            <a:off x="8145949" y="1649286"/>
            <a:ext cx="110809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3" name="椭圆 972"/>
          <p:cNvSpPr/>
          <p:nvPr userDrawn="1"/>
        </p:nvSpPr>
        <p:spPr>
          <a:xfrm rot="4211089">
            <a:off x="8194262" y="1825198"/>
            <a:ext cx="62090" cy="148589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5" name="椭圆 974"/>
          <p:cNvSpPr/>
          <p:nvPr userDrawn="1"/>
        </p:nvSpPr>
        <p:spPr>
          <a:xfrm rot="3795877">
            <a:off x="8156697" y="1837317"/>
            <a:ext cx="41917" cy="8366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6" name="椭圆 975"/>
          <p:cNvSpPr/>
          <p:nvPr userDrawn="1"/>
        </p:nvSpPr>
        <p:spPr>
          <a:xfrm rot="2411089">
            <a:off x="7815414" y="1710717"/>
            <a:ext cx="110809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7" name="椭圆 976"/>
          <p:cNvSpPr/>
          <p:nvPr userDrawn="1"/>
        </p:nvSpPr>
        <p:spPr>
          <a:xfrm rot="2411089">
            <a:off x="7974267" y="1840026"/>
            <a:ext cx="62090" cy="148589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8" name="椭圆 977"/>
          <p:cNvSpPr/>
          <p:nvPr userDrawn="1"/>
        </p:nvSpPr>
        <p:spPr>
          <a:xfrm rot="1995877">
            <a:off x="6598193" y="2075155"/>
            <a:ext cx="41917" cy="8366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9" name="椭圆 978"/>
          <p:cNvSpPr/>
          <p:nvPr userDrawn="1"/>
        </p:nvSpPr>
        <p:spPr>
          <a:xfrm rot="6326497" flipH="1">
            <a:off x="7171228" y="1746356"/>
            <a:ext cx="110809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0" name="椭圆 979"/>
          <p:cNvSpPr/>
          <p:nvPr userDrawn="1"/>
        </p:nvSpPr>
        <p:spPr>
          <a:xfrm rot="6741709" flipH="1">
            <a:off x="8026867" y="1816040"/>
            <a:ext cx="37981" cy="48413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81" name="椭圆 980"/>
          <p:cNvSpPr/>
          <p:nvPr userDrawn="1"/>
        </p:nvSpPr>
        <p:spPr>
          <a:xfrm rot="5268793">
            <a:off x="7645351" y="1781536"/>
            <a:ext cx="86957" cy="17261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3" name="椭圆 982"/>
          <p:cNvSpPr/>
          <p:nvPr userDrawn="1"/>
        </p:nvSpPr>
        <p:spPr>
          <a:xfrm rot="5268793">
            <a:off x="7618317" y="1922026"/>
            <a:ext cx="86957" cy="17261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4" name="椭圆 983"/>
          <p:cNvSpPr/>
          <p:nvPr userDrawn="1"/>
        </p:nvSpPr>
        <p:spPr>
          <a:xfrm rot="4537342">
            <a:off x="7621305" y="1856906"/>
            <a:ext cx="86957" cy="17261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14300"/>
          </a:effectLst>
          <a:scene3d>
            <a:camera prst="perspectiveContrastingLef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5" name="椭圆 984"/>
          <p:cNvSpPr/>
          <p:nvPr userDrawn="1"/>
        </p:nvSpPr>
        <p:spPr>
          <a:xfrm rot="5268793">
            <a:off x="7515223" y="1878991"/>
            <a:ext cx="124375" cy="24689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6" name="椭圆 985"/>
          <p:cNvSpPr/>
          <p:nvPr userDrawn="1"/>
        </p:nvSpPr>
        <p:spPr>
          <a:xfrm rot="3696325">
            <a:off x="7767226" y="1899772"/>
            <a:ext cx="27011" cy="65857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7" name="椭圆 986"/>
          <p:cNvSpPr/>
          <p:nvPr userDrawn="1"/>
        </p:nvSpPr>
        <p:spPr>
          <a:xfrm rot="768793">
            <a:off x="7821607" y="1958078"/>
            <a:ext cx="31772" cy="1965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8" name="椭圆 987"/>
          <p:cNvSpPr/>
          <p:nvPr userDrawn="1"/>
        </p:nvSpPr>
        <p:spPr>
          <a:xfrm rot="768793">
            <a:off x="7724451" y="1969820"/>
            <a:ext cx="31772" cy="1965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9" name="椭圆 988"/>
          <p:cNvSpPr/>
          <p:nvPr userDrawn="1"/>
        </p:nvSpPr>
        <p:spPr>
          <a:xfrm rot="13443247">
            <a:off x="7608563" y="1816208"/>
            <a:ext cx="86957" cy="172618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90" name="组合 989"/>
          <p:cNvGrpSpPr/>
          <p:nvPr userDrawn="1"/>
        </p:nvGrpSpPr>
        <p:grpSpPr>
          <a:xfrm rot="21378869">
            <a:off x="7134514" y="2494709"/>
            <a:ext cx="639819" cy="159886"/>
            <a:chOff x="10532127" y="1390185"/>
            <a:chExt cx="723329" cy="286738"/>
          </a:xfrm>
        </p:grpSpPr>
        <p:sp>
          <p:nvSpPr>
            <p:cNvPr id="1010" name="椭圆 1009"/>
            <p:cNvSpPr/>
            <p:nvPr userDrawn="1"/>
          </p:nvSpPr>
          <p:spPr>
            <a:xfrm rot="6547628" flipH="1">
              <a:off x="11189627" y="1611094"/>
              <a:ext cx="52483" cy="7917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1" name="椭圆 1010"/>
            <p:cNvSpPr/>
            <p:nvPr userDrawn="1"/>
          </p:nvSpPr>
          <p:spPr>
            <a:xfrm rot="13664378">
              <a:off x="10640001" y="1373897"/>
              <a:ext cx="129605" cy="162182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2" name="椭圆 1011"/>
            <p:cNvSpPr/>
            <p:nvPr userDrawn="1"/>
          </p:nvSpPr>
          <p:spPr>
            <a:xfrm rot="9164378">
              <a:off x="10627306" y="1599156"/>
              <a:ext cx="46536" cy="45676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3" name="椭圆 1012"/>
            <p:cNvSpPr/>
            <p:nvPr userDrawn="1"/>
          </p:nvSpPr>
          <p:spPr>
            <a:xfrm rot="13664378">
              <a:off x="10575244" y="1464001"/>
              <a:ext cx="127159" cy="159122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4" name="椭圆 1013"/>
            <p:cNvSpPr/>
            <p:nvPr userDrawn="1"/>
          </p:nvSpPr>
          <p:spPr>
            <a:xfrm rot="12932927">
              <a:off x="10882028" y="1437870"/>
              <a:ext cx="155949" cy="19514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5" name="椭圆 1014"/>
            <p:cNvSpPr/>
            <p:nvPr userDrawn="1"/>
          </p:nvSpPr>
          <p:spPr>
            <a:xfrm rot="14269306">
              <a:off x="10557555" y="1455835"/>
              <a:ext cx="61375" cy="112232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1" name="组合 990"/>
          <p:cNvGrpSpPr/>
          <p:nvPr userDrawn="1"/>
        </p:nvGrpSpPr>
        <p:grpSpPr>
          <a:xfrm rot="21119449">
            <a:off x="6548325" y="1945389"/>
            <a:ext cx="909258" cy="395622"/>
            <a:chOff x="10613016" y="1554285"/>
            <a:chExt cx="909258" cy="627594"/>
          </a:xfrm>
          <a:solidFill>
            <a:schemeClr val="bg1"/>
          </a:solidFill>
        </p:grpSpPr>
        <p:sp>
          <p:nvSpPr>
            <p:cNvPr id="999" name="椭圆 998"/>
            <p:cNvSpPr/>
            <p:nvPr userDrawn="1"/>
          </p:nvSpPr>
          <p:spPr>
            <a:xfrm rot="5005485">
              <a:off x="10900766" y="1827160"/>
              <a:ext cx="114642" cy="143458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0" name="椭圆 999"/>
            <p:cNvSpPr/>
            <p:nvPr userDrawn="1"/>
          </p:nvSpPr>
          <p:spPr>
            <a:xfrm rot="505485">
              <a:off x="11075880" y="1765279"/>
              <a:ext cx="41163" cy="40403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1" name="椭圆 1000"/>
            <p:cNvSpPr/>
            <p:nvPr userDrawn="1"/>
          </p:nvSpPr>
          <p:spPr>
            <a:xfrm rot="5005485">
              <a:off x="10998341" y="1784577"/>
              <a:ext cx="112478" cy="1407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2" name="椭圆 1001"/>
            <p:cNvSpPr/>
            <p:nvPr userDrawn="1"/>
          </p:nvSpPr>
          <p:spPr>
            <a:xfrm rot="5610413">
              <a:off x="11039015" y="1853282"/>
              <a:ext cx="54289" cy="99275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3" name="椭圆 1002"/>
            <p:cNvSpPr/>
            <p:nvPr userDrawn="1"/>
          </p:nvSpPr>
          <p:spPr>
            <a:xfrm rot="10322235">
              <a:off x="10880583" y="1717154"/>
              <a:ext cx="219965" cy="211915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4" name="椭圆 1003"/>
            <p:cNvSpPr/>
            <p:nvPr userDrawn="1"/>
          </p:nvSpPr>
          <p:spPr>
            <a:xfrm rot="10322235">
              <a:off x="10701457" y="1791800"/>
              <a:ext cx="123254" cy="11874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5" name="椭圆 1004"/>
            <p:cNvSpPr/>
            <p:nvPr userDrawn="1"/>
          </p:nvSpPr>
          <p:spPr>
            <a:xfrm rot="9907023">
              <a:off x="11439065" y="2115018"/>
              <a:ext cx="83209" cy="66861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6" name="椭圆 1005"/>
            <p:cNvSpPr/>
            <p:nvPr userDrawn="1"/>
          </p:nvSpPr>
          <p:spPr>
            <a:xfrm rot="14652855" flipH="1">
              <a:off x="10808555" y="1901854"/>
              <a:ext cx="48149" cy="60583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07" name="椭圆 1006"/>
            <p:cNvSpPr/>
            <p:nvPr userDrawn="1"/>
          </p:nvSpPr>
          <p:spPr>
            <a:xfrm rot="11607471">
              <a:off x="10928623" y="1554285"/>
              <a:ext cx="53620" cy="52629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8" name="椭圆 1007"/>
            <p:cNvSpPr/>
            <p:nvPr userDrawn="1"/>
          </p:nvSpPr>
          <p:spPr>
            <a:xfrm rot="8679939">
              <a:off x="10825349" y="1692572"/>
              <a:ext cx="31772" cy="31185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9" name="椭圆 1008"/>
            <p:cNvSpPr/>
            <p:nvPr userDrawn="1"/>
          </p:nvSpPr>
          <p:spPr>
            <a:xfrm rot="21546991">
              <a:off x="10613016" y="1740813"/>
              <a:ext cx="153355" cy="14774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2" name="组合 991"/>
          <p:cNvGrpSpPr/>
          <p:nvPr userDrawn="1"/>
        </p:nvGrpSpPr>
        <p:grpSpPr>
          <a:xfrm rot="21378869">
            <a:off x="7449207" y="1953223"/>
            <a:ext cx="641382" cy="134350"/>
            <a:chOff x="10044947" y="1450855"/>
            <a:chExt cx="725096" cy="240943"/>
          </a:xfrm>
        </p:grpSpPr>
        <p:sp>
          <p:nvSpPr>
            <p:cNvPr id="995" name="椭圆 994"/>
            <p:cNvSpPr/>
            <p:nvPr userDrawn="1"/>
          </p:nvSpPr>
          <p:spPr>
            <a:xfrm rot="13664378">
              <a:off x="10447890" y="1503595"/>
              <a:ext cx="155949" cy="19514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6" name="椭圆 995"/>
            <p:cNvSpPr/>
            <p:nvPr userDrawn="1"/>
          </p:nvSpPr>
          <p:spPr>
            <a:xfrm rot="13664378">
              <a:off x="10518956" y="1422822"/>
              <a:ext cx="223054" cy="279120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7" name="椭圆 996"/>
            <p:cNvSpPr/>
            <p:nvPr userDrawn="1"/>
          </p:nvSpPr>
          <p:spPr>
            <a:xfrm rot="9164378">
              <a:off x="10461744" y="1656543"/>
              <a:ext cx="35919" cy="35255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8" name="椭圆 997"/>
            <p:cNvSpPr/>
            <p:nvPr userDrawn="1"/>
          </p:nvSpPr>
          <p:spPr>
            <a:xfrm rot="16218">
              <a:off x="10044947" y="1592134"/>
              <a:ext cx="117044" cy="94048"/>
            </a:xfrm>
            <a:prstGeom prst="ellipse">
              <a:avLst/>
            </a:prstGeom>
            <a:solidFill>
              <a:srgbClr val="B40F51"/>
            </a:solidFill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3" name="椭圆 992"/>
          <p:cNvSpPr/>
          <p:nvPr userDrawn="1"/>
        </p:nvSpPr>
        <p:spPr>
          <a:xfrm rot="4211089">
            <a:off x="7781026" y="1939154"/>
            <a:ext cx="110809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16" name="组合 1015"/>
          <p:cNvGrpSpPr/>
          <p:nvPr userDrawn="1"/>
        </p:nvGrpSpPr>
        <p:grpSpPr>
          <a:xfrm rot="10468752">
            <a:off x="4932958" y="2500956"/>
            <a:ext cx="909258" cy="395622"/>
            <a:chOff x="10613016" y="1554285"/>
            <a:chExt cx="909258" cy="627594"/>
          </a:xfrm>
          <a:solidFill>
            <a:schemeClr val="bg1"/>
          </a:solidFill>
        </p:grpSpPr>
        <p:sp>
          <p:nvSpPr>
            <p:cNvPr id="1017" name="椭圆 1016"/>
            <p:cNvSpPr/>
            <p:nvPr userDrawn="1"/>
          </p:nvSpPr>
          <p:spPr>
            <a:xfrm rot="5005485">
              <a:off x="10900766" y="1827160"/>
              <a:ext cx="114642" cy="143458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8" name="椭圆 1017"/>
            <p:cNvSpPr/>
            <p:nvPr userDrawn="1"/>
          </p:nvSpPr>
          <p:spPr>
            <a:xfrm rot="505485">
              <a:off x="11075880" y="1765279"/>
              <a:ext cx="41163" cy="40403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9" name="椭圆 1018"/>
            <p:cNvSpPr/>
            <p:nvPr userDrawn="1"/>
          </p:nvSpPr>
          <p:spPr>
            <a:xfrm rot="5005485">
              <a:off x="10998341" y="1784577"/>
              <a:ext cx="112478" cy="1407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0" name="椭圆 1019"/>
            <p:cNvSpPr/>
            <p:nvPr userDrawn="1"/>
          </p:nvSpPr>
          <p:spPr>
            <a:xfrm rot="5610413">
              <a:off x="11039015" y="1853282"/>
              <a:ext cx="54289" cy="99275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1" name="椭圆 1020"/>
            <p:cNvSpPr/>
            <p:nvPr userDrawn="1"/>
          </p:nvSpPr>
          <p:spPr>
            <a:xfrm rot="10322235">
              <a:off x="10880583" y="1717154"/>
              <a:ext cx="219965" cy="211915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2" name="椭圆 1021"/>
            <p:cNvSpPr/>
            <p:nvPr userDrawn="1"/>
          </p:nvSpPr>
          <p:spPr>
            <a:xfrm rot="10322235">
              <a:off x="10701457" y="1791800"/>
              <a:ext cx="123254" cy="11874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3" name="椭圆 1022"/>
            <p:cNvSpPr/>
            <p:nvPr userDrawn="1"/>
          </p:nvSpPr>
          <p:spPr>
            <a:xfrm rot="9907023">
              <a:off x="11439065" y="2115018"/>
              <a:ext cx="83209" cy="66861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4" name="椭圆 1023"/>
            <p:cNvSpPr/>
            <p:nvPr userDrawn="1"/>
          </p:nvSpPr>
          <p:spPr>
            <a:xfrm rot="14652855" flipH="1">
              <a:off x="10808555" y="1901854"/>
              <a:ext cx="48149" cy="60583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25" name="椭圆 1024"/>
            <p:cNvSpPr/>
            <p:nvPr userDrawn="1"/>
          </p:nvSpPr>
          <p:spPr>
            <a:xfrm rot="11607471">
              <a:off x="10928623" y="1554285"/>
              <a:ext cx="53620" cy="52629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6" name="椭圆 1025"/>
            <p:cNvSpPr/>
            <p:nvPr userDrawn="1"/>
          </p:nvSpPr>
          <p:spPr>
            <a:xfrm rot="8679939">
              <a:off x="10825349" y="1692572"/>
              <a:ext cx="31772" cy="31185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7" name="椭圆 1026"/>
            <p:cNvSpPr/>
            <p:nvPr userDrawn="1"/>
          </p:nvSpPr>
          <p:spPr>
            <a:xfrm rot="21546991">
              <a:off x="10613016" y="1740813"/>
              <a:ext cx="153355" cy="14774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4" name="椭圆 993"/>
          <p:cNvSpPr/>
          <p:nvPr userDrawn="1"/>
        </p:nvSpPr>
        <p:spPr>
          <a:xfrm rot="2411089">
            <a:off x="7253557" y="2038972"/>
            <a:ext cx="110809" cy="265180"/>
          </a:xfrm>
          <a:prstGeom prst="ellipse">
            <a:avLst/>
          </a:prstGeom>
          <a:solidFill>
            <a:srgbClr val="B40F5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585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56C3-7437-42CA-AF2B-8CF0C5EFA9AA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2392-9B12-49D5-A9C6-729F23FBA4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318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56C3-7437-42CA-AF2B-8CF0C5EFA9AA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2392-9B12-49D5-A9C6-729F23FBA4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804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>
          <a:gsLst>
            <a:gs pos="20000">
              <a:srgbClr val="050537"/>
            </a:gs>
            <a:gs pos="58000">
              <a:srgbClr val="180F3A"/>
            </a:gs>
            <a:gs pos="84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直接连接符 53"/>
          <p:cNvCxnSpPr/>
          <p:nvPr userDrawn="1"/>
        </p:nvCxnSpPr>
        <p:spPr>
          <a:xfrm rot="993570" flipV="1">
            <a:off x="8319967" y="2540279"/>
            <a:ext cx="4590865" cy="1222312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CD115D"/>
                </a:gs>
                <a:gs pos="100000">
                  <a:srgbClr val="B40F51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 rot="993570">
            <a:off x="4658749" y="1838345"/>
            <a:ext cx="1588070" cy="1677181"/>
            <a:chOff x="1742207" y="566851"/>
            <a:chExt cx="2254443" cy="2380947"/>
          </a:xfrm>
          <a:solidFill>
            <a:srgbClr val="B40F51"/>
          </a:solidFill>
        </p:grpSpPr>
        <p:sp>
          <p:nvSpPr>
            <p:cNvPr id="56" name="椭圆 55"/>
            <p:cNvSpPr/>
            <p:nvPr userDrawn="1"/>
          </p:nvSpPr>
          <p:spPr>
            <a:xfrm rot="176448">
              <a:off x="2648617" y="566851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 userDrawn="1"/>
          </p:nvSpPr>
          <p:spPr>
            <a:xfrm rot="176448">
              <a:off x="3188778" y="744228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 userDrawn="1"/>
          </p:nvSpPr>
          <p:spPr>
            <a:xfrm rot="21361236">
              <a:off x="3095107" y="869747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 userDrawn="1"/>
          </p:nvSpPr>
          <p:spPr>
            <a:xfrm rot="19976448">
              <a:off x="2452667" y="1191653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 userDrawn="1"/>
          </p:nvSpPr>
          <p:spPr>
            <a:xfrm rot="19976448">
              <a:off x="2965815" y="1136332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 userDrawn="1"/>
          </p:nvSpPr>
          <p:spPr>
            <a:xfrm rot="19561236">
              <a:off x="2921555" y="1319319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 userDrawn="1"/>
          </p:nvSpPr>
          <p:spPr>
            <a:xfrm rot="2291856" flipH="1">
              <a:off x="2984211" y="966799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 userDrawn="1"/>
          </p:nvSpPr>
          <p:spPr>
            <a:xfrm rot="2291856" flipH="1">
              <a:off x="2662977" y="928918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 userDrawn="1"/>
          </p:nvSpPr>
          <p:spPr>
            <a:xfrm rot="2707068" flipH="1">
              <a:off x="2813751" y="1083180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5" name="椭圆 64"/>
            <p:cNvSpPr/>
            <p:nvPr userDrawn="1"/>
          </p:nvSpPr>
          <p:spPr>
            <a:xfrm rot="1234152">
              <a:off x="2357060" y="1615669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 userDrawn="1"/>
          </p:nvSpPr>
          <p:spPr>
            <a:xfrm rot="1234152">
              <a:off x="2718168" y="2199546"/>
              <a:ext cx="274225" cy="27422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 userDrawn="1"/>
          </p:nvSpPr>
          <p:spPr>
            <a:xfrm rot="1234152">
              <a:off x="2822140" y="1790195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 userDrawn="1"/>
          </p:nvSpPr>
          <p:spPr>
            <a:xfrm rot="18334152">
              <a:off x="2725552" y="1954055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 userDrawn="1"/>
          </p:nvSpPr>
          <p:spPr>
            <a:xfrm rot="1234152">
              <a:off x="2732538" y="1999680"/>
              <a:ext cx="269051" cy="2690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 userDrawn="1"/>
          </p:nvSpPr>
          <p:spPr>
            <a:xfrm rot="502701">
              <a:off x="2594613" y="1725720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 userDrawn="1"/>
          </p:nvSpPr>
          <p:spPr>
            <a:xfrm rot="1234152">
              <a:off x="2624481" y="1859053"/>
              <a:ext cx="471949" cy="471949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 userDrawn="1"/>
          </p:nvSpPr>
          <p:spPr>
            <a:xfrm rot="21261684">
              <a:off x="2816270" y="1618642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 userDrawn="1"/>
          </p:nvSpPr>
          <p:spPr>
            <a:xfrm rot="1839080">
              <a:off x="2916871" y="2061459"/>
              <a:ext cx="129860" cy="189767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 userDrawn="1"/>
          </p:nvSpPr>
          <p:spPr>
            <a:xfrm rot="18334152">
              <a:off x="3033302" y="157868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 userDrawn="1"/>
          </p:nvSpPr>
          <p:spPr>
            <a:xfrm rot="18334152">
              <a:off x="2953280" y="1756579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 userDrawn="1"/>
          </p:nvSpPr>
          <p:spPr>
            <a:xfrm rot="6550902">
              <a:off x="2519190" y="1961873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 userDrawn="1"/>
          </p:nvSpPr>
          <p:spPr>
            <a:xfrm rot="6550902">
              <a:off x="2423095" y="2484726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 userDrawn="1"/>
          </p:nvSpPr>
          <p:spPr>
            <a:xfrm rot="6135690">
              <a:off x="2437333" y="2402347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 userDrawn="1"/>
          </p:nvSpPr>
          <p:spPr>
            <a:xfrm rot="10466310" flipH="1">
              <a:off x="2944460" y="2511315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 userDrawn="1"/>
          </p:nvSpPr>
          <p:spPr>
            <a:xfrm rot="10881522" flipH="1">
              <a:off x="2731567" y="2521162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" name="椭圆 80"/>
            <p:cNvSpPr/>
            <p:nvPr userDrawn="1"/>
          </p:nvSpPr>
          <p:spPr>
            <a:xfrm rot="9408606">
              <a:off x="2434107" y="1710569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 userDrawn="1"/>
          </p:nvSpPr>
          <p:spPr>
            <a:xfrm rot="9408606">
              <a:off x="1836745" y="1567338"/>
              <a:ext cx="274225" cy="27422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 userDrawn="1"/>
          </p:nvSpPr>
          <p:spPr>
            <a:xfrm rot="9408606">
              <a:off x="1977494" y="1906180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 userDrawn="1"/>
          </p:nvSpPr>
          <p:spPr>
            <a:xfrm rot="4908606">
              <a:off x="2230993" y="1835052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 userDrawn="1"/>
          </p:nvSpPr>
          <p:spPr>
            <a:xfrm rot="9408606">
              <a:off x="1970843" y="1724297"/>
              <a:ext cx="269051" cy="269051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 userDrawn="1"/>
          </p:nvSpPr>
          <p:spPr>
            <a:xfrm rot="8677155">
              <a:off x="2186419" y="1795384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 userDrawn="1"/>
          </p:nvSpPr>
          <p:spPr>
            <a:xfrm rot="9408606">
              <a:off x="1901264" y="1646574"/>
              <a:ext cx="471949" cy="471949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 userDrawn="1"/>
          </p:nvSpPr>
          <p:spPr>
            <a:xfrm rot="7836138">
              <a:off x="2366837" y="2123099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 userDrawn="1"/>
          </p:nvSpPr>
          <p:spPr>
            <a:xfrm rot="10013534">
              <a:off x="1942258" y="1827306"/>
              <a:ext cx="129860" cy="189767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 userDrawn="1"/>
          </p:nvSpPr>
          <p:spPr>
            <a:xfrm rot="4908606">
              <a:off x="2291422" y="2331794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 userDrawn="1"/>
          </p:nvSpPr>
          <p:spPr>
            <a:xfrm rot="4908606">
              <a:off x="2226181" y="214796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 userDrawn="1"/>
          </p:nvSpPr>
          <p:spPr>
            <a:xfrm rot="17775658">
              <a:off x="1772336" y="2408440"/>
              <a:ext cx="293144" cy="353402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 userDrawn="1"/>
          </p:nvSpPr>
          <p:spPr>
            <a:xfrm rot="17360446">
              <a:off x="1827485" y="2667662"/>
              <a:ext cx="197904" cy="198993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 userDrawn="1"/>
          </p:nvSpPr>
          <p:spPr>
            <a:xfrm rot="176448">
              <a:off x="3220885" y="1458964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 userDrawn="1"/>
          </p:nvSpPr>
          <p:spPr>
            <a:xfrm rot="176448">
              <a:off x="3761046" y="1636341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 userDrawn="1"/>
          </p:nvSpPr>
          <p:spPr>
            <a:xfrm rot="21361236">
              <a:off x="3667375" y="1761860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 userDrawn="1"/>
          </p:nvSpPr>
          <p:spPr>
            <a:xfrm rot="19976448">
              <a:off x="3024935" y="2083766"/>
              <a:ext cx="420472" cy="506903"/>
            </a:xfrm>
            <a:prstGeom prst="ellipse">
              <a:avLst/>
            </a:prstGeom>
            <a:grpFill/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 userDrawn="1"/>
          </p:nvSpPr>
          <p:spPr>
            <a:xfrm rot="19976448">
              <a:off x="3538083" y="2028445"/>
              <a:ext cx="235604" cy="284034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 userDrawn="1"/>
          </p:nvSpPr>
          <p:spPr>
            <a:xfrm rot="19561236">
              <a:off x="3493823" y="2211432"/>
              <a:ext cx="159058" cy="15993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 userDrawn="1"/>
          </p:nvSpPr>
          <p:spPr>
            <a:xfrm rot="2291856" flipH="1">
              <a:off x="3235245" y="1821031"/>
              <a:ext cx="111047" cy="133873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 userDrawn="1"/>
          </p:nvSpPr>
          <p:spPr>
            <a:xfrm rot="2707068" flipH="1">
              <a:off x="3386019" y="1975293"/>
              <a:ext cx="115172" cy="115806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  <a:scene3d>
              <a:camera prst="perspectiveHeroicExtremeRigh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2" name="椭圆 101"/>
            <p:cNvSpPr/>
            <p:nvPr userDrawn="1"/>
          </p:nvSpPr>
          <p:spPr>
            <a:xfrm rot="1234152">
              <a:off x="2929328" y="2507782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 userDrawn="1"/>
          </p:nvSpPr>
          <p:spPr>
            <a:xfrm rot="18334152">
              <a:off x="3297820" y="2846168"/>
              <a:ext cx="78686" cy="9664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 userDrawn="1"/>
          </p:nvSpPr>
          <p:spPr>
            <a:xfrm rot="502701">
              <a:off x="3166881" y="2617833"/>
              <a:ext cx="329965" cy="329965"/>
            </a:xfrm>
            <a:prstGeom prst="ellipse">
              <a:avLst/>
            </a:prstGeom>
            <a:grpFill/>
            <a:ln>
              <a:noFill/>
            </a:ln>
            <a:effectLst>
              <a:softEdge rad="114300"/>
            </a:effectLst>
            <a:scene3d>
              <a:camera prst="perspectiveContrastingLeftFacing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 userDrawn="1"/>
          </p:nvSpPr>
          <p:spPr>
            <a:xfrm rot="21261684">
              <a:off x="3388538" y="2510755"/>
              <a:ext cx="102496" cy="125888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 userDrawn="1"/>
          </p:nvSpPr>
          <p:spPr>
            <a:xfrm rot="18334152">
              <a:off x="3605570" y="2470795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/>
            <p:nvPr userDrawn="1"/>
          </p:nvSpPr>
          <p:spPr>
            <a:xfrm rot="18334152">
              <a:off x="3525548" y="2648692"/>
              <a:ext cx="60734" cy="74594"/>
            </a:xfrm>
            <a:prstGeom prst="ellipse">
              <a:avLst/>
            </a:prstGeom>
            <a:grpFill/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8" name="组合 107"/>
          <p:cNvGrpSpPr/>
          <p:nvPr userDrawn="1"/>
        </p:nvGrpSpPr>
        <p:grpSpPr>
          <a:xfrm rot="993570">
            <a:off x="2066354" y="2655266"/>
            <a:ext cx="4383112" cy="1612786"/>
            <a:chOff x="-7176394" y="5545761"/>
            <a:chExt cx="4383112" cy="1612786"/>
          </a:xfrm>
        </p:grpSpPr>
        <p:cxnSp>
          <p:nvCxnSpPr>
            <p:cNvPr id="109" name="直接连接符 108"/>
            <p:cNvCxnSpPr/>
            <p:nvPr userDrawn="1"/>
          </p:nvCxnSpPr>
          <p:spPr>
            <a:xfrm flipH="1">
              <a:off x="-7176394" y="6370125"/>
              <a:ext cx="2887302" cy="788422"/>
            </a:xfrm>
            <a:prstGeom prst="line">
              <a:avLst/>
            </a:prstGeom>
            <a:ln w="22225" cap="rnd">
              <a:gradFill flip="none" rotWithShape="1">
                <a:gsLst>
                  <a:gs pos="46000">
                    <a:srgbClr val="05DAE3">
                      <a:alpha val="49000"/>
                    </a:srgbClr>
                  </a:gs>
                  <a:gs pos="7000">
                    <a:srgbClr val="05DAE3">
                      <a:alpha val="0"/>
                    </a:srgbClr>
                  </a:gs>
                  <a:gs pos="89000">
                    <a:srgbClr val="05DAE3">
                      <a:alpha val="0"/>
                    </a:srgbClr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 userDrawn="1"/>
          </p:nvCxnSpPr>
          <p:spPr>
            <a:xfrm flipH="1">
              <a:off x="-5314117" y="5602950"/>
              <a:ext cx="1257727" cy="334868"/>
            </a:xfrm>
            <a:prstGeom prst="line">
              <a:avLst/>
            </a:prstGeom>
            <a:ln w="28575" cap="rnd">
              <a:gradFill flip="none" rotWithShape="1">
                <a:gsLst>
                  <a:gs pos="35000">
                    <a:srgbClr val="05DAE3">
                      <a:alpha val="74000"/>
                    </a:srgbClr>
                  </a:gs>
                  <a:gs pos="2532">
                    <a:srgbClr val="05DAE3">
                      <a:alpha val="0"/>
                    </a:srgbClr>
                  </a:gs>
                  <a:gs pos="56000">
                    <a:srgbClr val="05DAE3">
                      <a:alpha val="46000"/>
                    </a:srgbClr>
                  </a:gs>
                  <a:gs pos="83000">
                    <a:srgbClr val="05DAE3">
                      <a:alpha val="0"/>
                    </a:srgbClr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 userDrawn="1"/>
          </p:nvCxnSpPr>
          <p:spPr>
            <a:xfrm flipH="1">
              <a:off x="-4955736" y="5995707"/>
              <a:ext cx="1257727" cy="334868"/>
            </a:xfrm>
            <a:prstGeom prst="line">
              <a:avLst/>
            </a:prstGeom>
            <a:ln w="28575" cap="rnd">
              <a:gradFill flip="none" rotWithShape="1">
                <a:gsLst>
                  <a:gs pos="35000">
                    <a:srgbClr val="05DAE3">
                      <a:alpha val="74000"/>
                    </a:srgbClr>
                  </a:gs>
                  <a:gs pos="2532">
                    <a:srgbClr val="05DAE3">
                      <a:alpha val="0"/>
                    </a:srgbClr>
                  </a:gs>
                  <a:gs pos="56000">
                    <a:srgbClr val="05DAE3">
                      <a:alpha val="46000"/>
                    </a:srgbClr>
                  </a:gs>
                  <a:gs pos="83000">
                    <a:srgbClr val="05DAE3">
                      <a:alpha val="0"/>
                    </a:srgbClr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 userDrawn="1"/>
          </p:nvCxnSpPr>
          <p:spPr>
            <a:xfrm flipV="1">
              <a:off x="-4374514" y="5545761"/>
              <a:ext cx="1581232" cy="421001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rgbClr val="CD115D"/>
                  </a:gs>
                  <a:gs pos="100000">
                    <a:srgbClr val="B40F51">
                      <a:alpha val="0"/>
                    </a:srgbClr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3" name="直接连接符 112"/>
          <p:cNvCxnSpPr/>
          <p:nvPr userDrawn="1"/>
        </p:nvCxnSpPr>
        <p:spPr>
          <a:xfrm rot="993570" flipV="1">
            <a:off x="1989993" y="2540278"/>
            <a:ext cx="4590865" cy="1222312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CD115D"/>
                </a:gs>
                <a:gs pos="100000">
                  <a:srgbClr val="B40F51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 userDrawn="1"/>
        </p:nvCxnSpPr>
        <p:spPr>
          <a:xfrm rot="993570" flipH="1">
            <a:off x="3570440" y="2404111"/>
            <a:ext cx="4222208" cy="1124159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/>
          <p:nvPr userDrawn="1"/>
        </p:nvCxnSpPr>
        <p:spPr>
          <a:xfrm rot="993570" flipH="1">
            <a:off x="470153" y="1774379"/>
            <a:ext cx="5215516" cy="1424177"/>
          </a:xfrm>
          <a:prstGeom prst="line">
            <a:avLst/>
          </a:prstGeom>
          <a:ln w="31750" cap="rnd">
            <a:gradFill flip="none" rotWithShape="1">
              <a:gsLst>
                <a:gs pos="0">
                  <a:srgbClr val="05DAE3"/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/>
          <p:nvPr userDrawn="1"/>
        </p:nvCxnSpPr>
        <p:spPr>
          <a:xfrm rot="993570" flipV="1">
            <a:off x="2898684" y="1920687"/>
            <a:ext cx="2385572" cy="651417"/>
          </a:xfrm>
          <a:prstGeom prst="line">
            <a:avLst/>
          </a:prstGeom>
          <a:ln w="22225" cap="rnd">
            <a:gradFill flip="none" rotWithShape="1">
              <a:gsLst>
                <a:gs pos="46000">
                  <a:srgbClr val="05DAE3">
                    <a:alpha val="49000"/>
                  </a:srgbClr>
                </a:gs>
                <a:gs pos="7000">
                  <a:srgbClr val="05DAE3">
                    <a:alpha val="0"/>
                  </a:srgbClr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/>
          <p:nvPr userDrawn="1"/>
        </p:nvCxnSpPr>
        <p:spPr>
          <a:xfrm rot="993570" flipH="1">
            <a:off x="1703954" y="1958424"/>
            <a:ext cx="6023249" cy="1644741"/>
          </a:xfrm>
          <a:prstGeom prst="line">
            <a:avLst/>
          </a:prstGeom>
          <a:ln w="19050" cap="rnd">
            <a:gradFill flip="none" rotWithShape="1">
              <a:gsLst>
                <a:gs pos="46000">
                  <a:srgbClr val="05DAE3">
                    <a:alpha val="26000"/>
                  </a:srgbClr>
                </a:gs>
                <a:gs pos="7000">
                  <a:srgbClr val="05DAE3"/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/>
          <p:nvPr userDrawn="1"/>
        </p:nvCxnSpPr>
        <p:spPr>
          <a:xfrm rot="993570" flipH="1">
            <a:off x="2054073" y="2749512"/>
            <a:ext cx="4759770" cy="1299728"/>
          </a:xfrm>
          <a:prstGeom prst="line">
            <a:avLst/>
          </a:prstGeom>
          <a:ln w="34925" cap="rnd">
            <a:gradFill flip="none" rotWithShape="1">
              <a:gsLst>
                <a:gs pos="46000">
                  <a:srgbClr val="05DAE3">
                    <a:alpha val="79000"/>
                  </a:srgbClr>
                </a:gs>
                <a:gs pos="19000">
                  <a:srgbClr val="05DAE3">
                    <a:alpha val="0"/>
                  </a:srgbClr>
                </a:gs>
                <a:gs pos="74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 userDrawn="1"/>
        </p:nvCxnSpPr>
        <p:spPr>
          <a:xfrm rot="993570" flipV="1">
            <a:off x="2264474" y="1741514"/>
            <a:ext cx="5728903" cy="1525315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CD115D"/>
                </a:gs>
                <a:gs pos="100000">
                  <a:srgbClr val="B40F51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/>
          <p:cNvCxnSpPr/>
          <p:nvPr userDrawn="1"/>
        </p:nvCxnSpPr>
        <p:spPr>
          <a:xfrm rot="993570" flipV="1">
            <a:off x="2240486" y="2281573"/>
            <a:ext cx="5728903" cy="1525315"/>
          </a:xfrm>
          <a:prstGeom prst="line">
            <a:avLst/>
          </a:prstGeom>
          <a:ln w="25400" cap="rnd">
            <a:gradFill flip="none" rotWithShape="1">
              <a:gsLst>
                <a:gs pos="0">
                  <a:srgbClr val="CD115D"/>
                </a:gs>
                <a:gs pos="100000">
                  <a:srgbClr val="B40F51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图片 1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1000" y="1505798"/>
            <a:ext cx="11430000" cy="1905000"/>
          </a:xfrm>
          <a:prstGeom prst="rect">
            <a:avLst/>
          </a:prstGeom>
        </p:spPr>
      </p:pic>
      <p:pic>
        <p:nvPicPr>
          <p:cNvPr id="122" name="图片 1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1905000"/>
          </a:xfrm>
          <a:prstGeom prst="rect">
            <a:avLst/>
          </a:prstGeom>
        </p:spPr>
      </p:pic>
      <p:grpSp>
        <p:nvGrpSpPr>
          <p:cNvPr id="123" name="组合 122"/>
          <p:cNvGrpSpPr/>
          <p:nvPr userDrawn="1"/>
        </p:nvGrpSpPr>
        <p:grpSpPr>
          <a:xfrm>
            <a:off x="-1612490" y="1051996"/>
            <a:ext cx="15416980" cy="8224741"/>
            <a:chOff x="748090" y="-2524465"/>
            <a:chExt cx="20264284" cy="16144683"/>
          </a:xfrm>
          <a:scene3d>
            <a:camera prst="perspectiveRelaxedModerately" fov="6000000"/>
            <a:lightRig rig="threePt" dir="t"/>
          </a:scene3d>
        </p:grpSpPr>
        <p:grpSp>
          <p:nvGrpSpPr>
            <p:cNvPr id="124" name="组合 123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144" name="直接连接符 143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直接连接符 144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直接连接符 146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连接符 150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接连接符 154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连接符 159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126" name="直接连接符 125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接连接符 128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接连接符 135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接连接符 138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2" name="矩形 161"/>
          <p:cNvSpPr/>
          <p:nvPr userDrawn="1"/>
        </p:nvSpPr>
        <p:spPr>
          <a:xfrm>
            <a:off x="0" y="-357995"/>
            <a:ext cx="12192000" cy="6858000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3" name="组合 162"/>
          <p:cNvGrpSpPr/>
          <p:nvPr userDrawn="1"/>
        </p:nvGrpSpPr>
        <p:grpSpPr>
          <a:xfrm>
            <a:off x="4877880" y="1420766"/>
            <a:ext cx="2759320" cy="2855508"/>
            <a:chOff x="3959121" y="1001486"/>
            <a:chExt cx="4664352" cy="4826948"/>
          </a:xfrm>
          <a:effectLst>
            <a:outerShdw dist="317500" dir="5400000" sx="90000" sy="-19000" rotWithShape="0">
              <a:prstClr val="black">
                <a:alpha val="16000"/>
              </a:prstClr>
            </a:outerShdw>
          </a:effectLst>
        </p:grpSpPr>
        <p:sp useBgFill="1">
          <p:nvSpPr>
            <p:cNvPr id="164" name="椭圆 163"/>
            <p:cNvSpPr/>
            <p:nvPr/>
          </p:nvSpPr>
          <p:spPr>
            <a:xfrm rot="20654048">
              <a:off x="3959121" y="2066619"/>
              <a:ext cx="2061663" cy="3357800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65" name="椭圆 164"/>
            <p:cNvSpPr/>
            <p:nvPr/>
          </p:nvSpPr>
          <p:spPr>
            <a:xfrm rot="20654048">
              <a:off x="4090546" y="1873510"/>
              <a:ext cx="2061663" cy="3687796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66" name="椭圆 165"/>
            <p:cNvSpPr/>
            <p:nvPr/>
          </p:nvSpPr>
          <p:spPr>
            <a:xfrm rot="20654048">
              <a:off x="4280263" y="1622781"/>
              <a:ext cx="2061663" cy="4107729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67" name="椭圆 166"/>
            <p:cNvSpPr/>
            <p:nvPr/>
          </p:nvSpPr>
          <p:spPr>
            <a:xfrm rot="20654048">
              <a:off x="4555504" y="1403017"/>
              <a:ext cx="2061663" cy="4425417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68" name="椭圆 167"/>
            <p:cNvSpPr/>
            <p:nvPr/>
          </p:nvSpPr>
          <p:spPr>
            <a:xfrm rot="20654048">
              <a:off x="4895695" y="1208862"/>
              <a:ext cx="2049316" cy="4589828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69" name="椭圆 168"/>
            <p:cNvSpPr/>
            <p:nvPr/>
          </p:nvSpPr>
          <p:spPr>
            <a:xfrm rot="20654048">
              <a:off x="5356899" y="1035050"/>
              <a:ext cx="1810770" cy="4775361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70" name="椭圆 169"/>
            <p:cNvSpPr/>
            <p:nvPr/>
          </p:nvSpPr>
          <p:spPr>
            <a:xfrm rot="20654048">
              <a:off x="5837506" y="1001486"/>
              <a:ext cx="1550815" cy="4616471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71" name="椭圆 170"/>
            <p:cNvSpPr/>
            <p:nvPr/>
          </p:nvSpPr>
          <p:spPr>
            <a:xfrm rot="20654048">
              <a:off x="6425360" y="1052924"/>
              <a:ext cx="1090142" cy="4345758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72" name="椭圆 171"/>
            <p:cNvSpPr/>
            <p:nvPr/>
          </p:nvSpPr>
          <p:spPr>
            <a:xfrm rot="20654048">
              <a:off x="6953276" y="1164719"/>
              <a:ext cx="875308" cy="3902363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73" name="椭圆 172"/>
            <p:cNvSpPr/>
            <p:nvPr/>
          </p:nvSpPr>
          <p:spPr>
            <a:xfrm rot="20654048">
              <a:off x="7541568" y="1392928"/>
              <a:ext cx="501365" cy="3192484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74" name="椭圆 173"/>
            <p:cNvSpPr/>
            <p:nvPr/>
          </p:nvSpPr>
          <p:spPr>
            <a:xfrm rot="20654048">
              <a:off x="8107863" y="1683534"/>
              <a:ext cx="185910" cy="2383430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75" name="椭圆 174"/>
            <p:cNvSpPr/>
            <p:nvPr/>
          </p:nvSpPr>
          <p:spPr>
            <a:xfrm rot="20690346">
              <a:off x="8534416" y="2061620"/>
              <a:ext cx="89057" cy="1375895"/>
            </a:xfrm>
            <a:prstGeom prst="ellipse">
              <a:avLst/>
            </a:prstGeom>
            <a:ln w="25400">
              <a:gradFill>
                <a:gsLst>
                  <a:gs pos="0">
                    <a:srgbClr val="05DAE3"/>
                  </a:gs>
                  <a:gs pos="31000">
                    <a:srgbClr val="05DAE3">
                      <a:alpha val="59000"/>
                    </a:srgbClr>
                  </a:gs>
                  <a:gs pos="47335">
                    <a:srgbClr val="05DAE3"/>
                  </a:gs>
                  <a:gs pos="64000">
                    <a:srgbClr val="05DAE3">
                      <a:alpha val="3800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</a:ln>
            <a:effectLst>
              <a:glow rad="127000">
                <a:srgbClr val="05DAE3">
                  <a:alpha val="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6" name="椭圆 175"/>
          <p:cNvSpPr/>
          <p:nvPr userDrawn="1"/>
        </p:nvSpPr>
        <p:spPr>
          <a:xfrm>
            <a:off x="4976993" y="1635905"/>
            <a:ext cx="2526766" cy="2526340"/>
          </a:xfrm>
          <a:prstGeom prst="ellipse">
            <a:avLst/>
          </a:prstGeom>
          <a:gradFill flip="none" rotWithShape="1">
            <a:gsLst>
              <a:gs pos="43000">
                <a:srgbClr val="05DAE3">
                  <a:alpha val="12000"/>
                </a:srgbClr>
              </a:gs>
              <a:gs pos="0">
                <a:schemeClr val="bg1">
                  <a:alpha val="99000"/>
                </a:schemeClr>
              </a:gs>
              <a:gs pos="21000">
                <a:srgbClr val="05DAE3">
                  <a:alpha val="32000"/>
                </a:srgbClr>
              </a:gs>
              <a:gs pos="63000">
                <a:srgbClr val="05DAE3">
                  <a:alpha val="4000"/>
                </a:srgbClr>
              </a:gs>
              <a:gs pos="80000">
                <a:srgbClr val="B40F51">
                  <a:alpha val="0"/>
                </a:srgbClr>
              </a:gs>
              <a:gs pos="97000">
                <a:srgbClr val="1E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7" name="任意多边形 176"/>
          <p:cNvSpPr/>
          <p:nvPr userDrawn="1"/>
        </p:nvSpPr>
        <p:spPr>
          <a:xfrm>
            <a:off x="-573379" y="1861201"/>
            <a:ext cx="13627510" cy="2171260"/>
          </a:xfrm>
          <a:custGeom>
            <a:avLst/>
            <a:gdLst>
              <a:gd name="connsiteX0" fmla="*/ 0 w 12329652"/>
              <a:gd name="connsiteY0" fmla="*/ 1317172 h 2311955"/>
              <a:gd name="connsiteX1" fmla="*/ 3362633 w 12329652"/>
              <a:gd name="connsiteY1" fmla="*/ 19314 h 2311955"/>
              <a:gd name="connsiteX2" fmla="*/ 7993626 w 12329652"/>
              <a:gd name="connsiteY2" fmla="*/ 2202075 h 2311955"/>
              <a:gd name="connsiteX3" fmla="*/ 12329652 w 12329652"/>
              <a:gd name="connsiteY3" fmla="*/ 1789121 h 2311955"/>
              <a:gd name="connsiteX0" fmla="*/ 0 w 12329652"/>
              <a:gd name="connsiteY0" fmla="*/ 1315042 h 2261692"/>
              <a:gd name="connsiteX1" fmla="*/ 3362633 w 12329652"/>
              <a:gd name="connsiteY1" fmla="*/ 17184 h 2261692"/>
              <a:gd name="connsiteX2" fmla="*/ 7787149 w 12329652"/>
              <a:gd name="connsiteY2" fmla="*/ 2140951 h 2261692"/>
              <a:gd name="connsiteX3" fmla="*/ 12329652 w 12329652"/>
              <a:gd name="connsiteY3" fmla="*/ 1786991 h 2261692"/>
              <a:gd name="connsiteX0" fmla="*/ 0 w 12329652"/>
              <a:gd name="connsiteY0" fmla="*/ 1315042 h 2391644"/>
              <a:gd name="connsiteX1" fmla="*/ 3362633 w 12329652"/>
              <a:gd name="connsiteY1" fmla="*/ 17184 h 2391644"/>
              <a:gd name="connsiteX2" fmla="*/ 7787149 w 12329652"/>
              <a:gd name="connsiteY2" fmla="*/ 2140951 h 2391644"/>
              <a:gd name="connsiteX3" fmla="*/ 12329652 w 12329652"/>
              <a:gd name="connsiteY3" fmla="*/ 1786991 h 2391644"/>
              <a:gd name="connsiteX0" fmla="*/ 0 w 12329652"/>
              <a:gd name="connsiteY0" fmla="*/ 1315042 h 2313519"/>
              <a:gd name="connsiteX1" fmla="*/ 3362633 w 12329652"/>
              <a:gd name="connsiteY1" fmla="*/ 17184 h 2313519"/>
              <a:gd name="connsiteX2" fmla="*/ 7787149 w 12329652"/>
              <a:gd name="connsiteY2" fmla="*/ 2140951 h 2313519"/>
              <a:gd name="connsiteX3" fmla="*/ 12329652 w 12329652"/>
              <a:gd name="connsiteY3" fmla="*/ 1786991 h 2313519"/>
              <a:gd name="connsiteX0" fmla="*/ 0 w 12329652"/>
              <a:gd name="connsiteY0" fmla="*/ 1315042 h 2261692"/>
              <a:gd name="connsiteX1" fmla="*/ 3539614 w 12329652"/>
              <a:gd name="connsiteY1" fmla="*/ 17184 h 2261692"/>
              <a:gd name="connsiteX2" fmla="*/ 7787149 w 12329652"/>
              <a:gd name="connsiteY2" fmla="*/ 2140951 h 2261692"/>
              <a:gd name="connsiteX3" fmla="*/ 12329652 w 12329652"/>
              <a:gd name="connsiteY3" fmla="*/ 1786991 h 2261692"/>
              <a:gd name="connsiteX0" fmla="*/ 0 w 12329652"/>
              <a:gd name="connsiteY0" fmla="*/ 1300578 h 2247228"/>
              <a:gd name="connsiteX1" fmla="*/ 3539614 w 12329652"/>
              <a:gd name="connsiteY1" fmla="*/ 2720 h 2247228"/>
              <a:gd name="connsiteX2" fmla="*/ 7787149 w 12329652"/>
              <a:gd name="connsiteY2" fmla="*/ 2126487 h 2247228"/>
              <a:gd name="connsiteX3" fmla="*/ 12329652 w 12329652"/>
              <a:gd name="connsiteY3" fmla="*/ 1772527 h 2247228"/>
              <a:gd name="connsiteX0" fmla="*/ 0 w 12890091"/>
              <a:gd name="connsiteY0" fmla="*/ 1484099 h 2253769"/>
              <a:gd name="connsiteX1" fmla="*/ 4100053 w 12890091"/>
              <a:gd name="connsiteY1" fmla="*/ 9261 h 2253769"/>
              <a:gd name="connsiteX2" fmla="*/ 8347588 w 12890091"/>
              <a:gd name="connsiteY2" fmla="*/ 2133028 h 2253769"/>
              <a:gd name="connsiteX3" fmla="*/ 12890091 w 12890091"/>
              <a:gd name="connsiteY3" fmla="*/ 1779068 h 2253769"/>
              <a:gd name="connsiteX0" fmla="*/ 0 w 12890091"/>
              <a:gd name="connsiteY0" fmla="*/ 1489050 h 2258720"/>
              <a:gd name="connsiteX1" fmla="*/ 4100053 w 12890091"/>
              <a:gd name="connsiteY1" fmla="*/ 14212 h 2258720"/>
              <a:gd name="connsiteX2" fmla="*/ 8347588 w 12890091"/>
              <a:gd name="connsiteY2" fmla="*/ 2137979 h 2258720"/>
              <a:gd name="connsiteX3" fmla="*/ 12890091 w 12890091"/>
              <a:gd name="connsiteY3" fmla="*/ 1784019 h 2258720"/>
              <a:gd name="connsiteX0" fmla="*/ 0 w 12890091"/>
              <a:gd name="connsiteY0" fmla="*/ 1494752 h 2264422"/>
              <a:gd name="connsiteX1" fmla="*/ 4100053 w 12890091"/>
              <a:gd name="connsiteY1" fmla="*/ 19914 h 2264422"/>
              <a:gd name="connsiteX2" fmla="*/ 8347588 w 12890091"/>
              <a:gd name="connsiteY2" fmla="*/ 2143681 h 2264422"/>
              <a:gd name="connsiteX3" fmla="*/ 12890091 w 12890091"/>
              <a:gd name="connsiteY3" fmla="*/ 1789721 h 2264422"/>
              <a:gd name="connsiteX0" fmla="*/ 0 w 13627510"/>
              <a:gd name="connsiteY0" fmla="*/ 1484100 h 2253770"/>
              <a:gd name="connsiteX1" fmla="*/ 4837472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484100 h 2253770"/>
              <a:gd name="connsiteX1" fmla="*/ 4483511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484100 h 2253770"/>
              <a:gd name="connsiteX1" fmla="*/ 4483511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367402 h 2128471"/>
              <a:gd name="connsiteX1" fmla="*/ 4070556 w 13627510"/>
              <a:gd name="connsiteY1" fmla="*/ 10551 h 2128471"/>
              <a:gd name="connsiteX2" fmla="*/ 9085007 w 13627510"/>
              <a:gd name="connsiteY2" fmla="*/ 2016331 h 2128471"/>
              <a:gd name="connsiteX3" fmla="*/ 13627510 w 13627510"/>
              <a:gd name="connsiteY3" fmla="*/ 1662371 h 2128471"/>
              <a:gd name="connsiteX0" fmla="*/ 0 w 13627510"/>
              <a:gd name="connsiteY0" fmla="*/ 1379211 h 2140280"/>
              <a:gd name="connsiteX1" fmla="*/ 4070556 w 13627510"/>
              <a:gd name="connsiteY1" fmla="*/ 22360 h 2140280"/>
              <a:gd name="connsiteX2" fmla="*/ 9085007 w 13627510"/>
              <a:gd name="connsiteY2" fmla="*/ 2028140 h 2140280"/>
              <a:gd name="connsiteX3" fmla="*/ 13627510 w 13627510"/>
              <a:gd name="connsiteY3" fmla="*/ 1674180 h 2140280"/>
              <a:gd name="connsiteX0" fmla="*/ 0 w 13627510"/>
              <a:gd name="connsiteY0" fmla="*/ 1408042 h 2171260"/>
              <a:gd name="connsiteX1" fmla="*/ 4542504 w 13627510"/>
              <a:gd name="connsiteY1" fmla="*/ 21695 h 2171260"/>
              <a:gd name="connsiteX2" fmla="*/ 9085007 w 13627510"/>
              <a:gd name="connsiteY2" fmla="*/ 2056971 h 2171260"/>
              <a:gd name="connsiteX3" fmla="*/ 13627510 w 13627510"/>
              <a:gd name="connsiteY3" fmla="*/ 1703011 h 217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7510" h="2171260">
                <a:moveTo>
                  <a:pt x="0" y="1408042"/>
                </a:moveTo>
                <a:cubicBezTo>
                  <a:pt x="1015181" y="685371"/>
                  <a:pt x="3264310" y="-145453"/>
                  <a:pt x="4542504" y="21695"/>
                </a:cubicBezTo>
                <a:cubicBezTo>
                  <a:pt x="5820698" y="188843"/>
                  <a:pt x="7570839" y="1776752"/>
                  <a:pt x="9085007" y="2056971"/>
                </a:cubicBezTo>
                <a:cubicBezTo>
                  <a:pt x="10599175" y="2337190"/>
                  <a:pt x="12206748" y="2056972"/>
                  <a:pt x="13627510" y="1703011"/>
                </a:cubicBezTo>
              </a:path>
            </a:pathLst>
          </a:custGeom>
          <a:noFill/>
          <a:ln w="508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8000">
                  <a:srgbClr val="FFFFFF">
                    <a:alpha val="0"/>
                  </a:srgbClr>
                </a:gs>
                <a:gs pos="41000">
                  <a:srgbClr val="FFFFFF">
                    <a:alpha val="0"/>
                  </a:srgbClr>
                </a:gs>
                <a:gs pos="23000">
                  <a:schemeClr val="bg1"/>
                </a:gs>
                <a:gs pos="79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任意多边形 177"/>
          <p:cNvSpPr/>
          <p:nvPr userDrawn="1"/>
        </p:nvSpPr>
        <p:spPr>
          <a:xfrm>
            <a:off x="8615681" y="3270893"/>
            <a:ext cx="4542503" cy="468249"/>
          </a:xfrm>
          <a:custGeom>
            <a:avLst/>
            <a:gdLst>
              <a:gd name="connsiteX0" fmla="*/ 0 w 12329652"/>
              <a:gd name="connsiteY0" fmla="*/ 1317172 h 2311955"/>
              <a:gd name="connsiteX1" fmla="*/ 3362633 w 12329652"/>
              <a:gd name="connsiteY1" fmla="*/ 19314 h 2311955"/>
              <a:gd name="connsiteX2" fmla="*/ 7993626 w 12329652"/>
              <a:gd name="connsiteY2" fmla="*/ 2202075 h 2311955"/>
              <a:gd name="connsiteX3" fmla="*/ 12329652 w 12329652"/>
              <a:gd name="connsiteY3" fmla="*/ 1789121 h 2311955"/>
              <a:gd name="connsiteX0" fmla="*/ 0 w 12329652"/>
              <a:gd name="connsiteY0" fmla="*/ 1315042 h 2261692"/>
              <a:gd name="connsiteX1" fmla="*/ 3362633 w 12329652"/>
              <a:gd name="connsiteY1" fmla="*/ 17184 h 2261692"/>
              <a:gd name="connsiteX2" fmla="*/ 7787149 w 12329652"/>
              <a:gd name="connsiteY2" fmla="*/ 2140951 h 2261692"/>
              <a:gd name="connsiteX3" fmla="*/ 12329652 w 12329652"/>
              <a:gd name="connsiteY3" fmla="*/ 1786991 h 2261692"/>
              <a:gd name="connsiteX0" fmla="*/ 0 w 12329652"/>
              <a:gd name="connsiteY0" fmla="*/ 1315042 h 2391644"/>
              <a:gd name="connsiteX1" fmla="*/ 3362633 w 12329652"/>
              <a:gd name="connsiteY1" fmla="*/ 17184 h 2391644"/>
              <a:gd name="connsiteX2" fmla="*/ 7787149 w 12329652"/>
              <a:gd name="connsiteY2" fmla="*/ 2140951 h 2391644"/>
              <a:gd name="connsiteX3" fmla="*/ 12329652 w 12329652"/>
              <a:gd name="connsiteY3" fmla="*/ 1786991 h 2391644"/>
              <a:gd name="connsiteX0" fmla="*/ 0 w 12329652"/>
              <a:gd name="connsiteY0" fmla="*/ 1315042 h 2313519"/>
              <a:gd name="connsiteX1" fmla="*/ 3362633 w 12329652"/>
              <a:gd name="connsiteY1" fmla="*/ 17184 h 2313519"/>
              <a:gd name="connsiteX2" fmla="*/ 7787149 w 12329652"/>
              <a:gd name="connsiteY2" fmla="*/ 2140951 h 2313519"/>
              <a:gd name="connsiteX3" fmla="*/ 12329652 w 12329652"/>
              <a:gd name="connsiteY3" fmla="*/ 1786991 h 2313519"/>
              <a:gd name="connsiteX0" fmla="*/ 0 w 12329652"/>
              <a:gd name="connsiteY0" fmla="*/ 1315042 h 2261692"/>
              <a:gd name="connsiteX1" fmla="*/ 3539614 w 12329652"/>
              <a:gd name="connsiteY1" fmla="*/ 17184 h 2261692"/>
              <a:gd name="connsiteX2" fmla="*/ 7787149 w 12329652"/>
              <a:gd name="connsiteY2" fmla="*/ 2140951 h 2261692"/>
              <a:gd name="connsiteX3" fmla="*/ 12329652 w 12329652"/>
              <a:gd name="connsiteY3" fmla="*/ 1786991 h 2261692"/>
              <a:gd name="connsiteX0" fmla="*/ 0 w 12329652"/>
              <a:gd name="connsiteY0" fmla="*/ 1300578 h 2247228"/>
              <a:gd name="connsiteX1" fmla="*/ 3539614 w 12329652"/>
              <a:gd name="connsiteY1" fmla="*/ 2720 h 2247228"/>
              <a:gd name="connsiteX2" fmla="*/ 7787149 w 12329652"/>
              <a:gd name="connsiteY2" fmla="*/ 2126487 h 2247228"/>
              <a:gd name="connsiteX3" fmla="*/ 12329652 w 12329652"/>
              <a:gd name="connsiteY3" fmla="*/ 1772527 h 2247228"/>
              <a:gd name="connsiteX0" fmla="*/ 0 w 12890091"/>
              <a:gd name="connsiteY0" fmla="*/ 1484099 h 2253769"/>
              <a:gd name="connsiteX1" fmla="*/ 4100053 w 12890091"/>
              <a:gd name="connsiteY1" fmla="*/ 9261 h 2253769"/>
              <a:gd name="connsiteX2" fmla="*/ 8347588 w 12890091"/>
              <a:gd name="connsiteY2" fmla="*/ 2133028 h 2253769"/>
              <a:gd name="connsiteX3" fmla="*/ 12890091 w 12890091"/>
              <a:gd name="connsiteY3" fmla="*/ 1779068 h 2253769"/>
              <a:gd name="connsiteX0" fmla="*/ 0 w 12890091"/>
              <a:gd name="connsiteY0" fmla="*/ 1489050 h 2258720"/>
              <a:gd name="connsiteX1" fmla="*/ 4100053 w 12890091"/>
              <a:gd name="connsiteY1" fmla="*/ 14212 h 2258720"/>
              <a:gd name="connsiteX2" fmla="*/ 8347588 w 12890091"/>
              <a:gd name="connsiteY2" fmla="*/ 2137979 h 2258720"/>
              <a:gd name="connsiteX3" fmla="*/ 12890091 w 12890091"/>
              <a:gd name="connsiteY3" fmla="*/ 1784019 h 2258720"/>
              <a:gd name="connsiteX0" fmla="*/ 0 w 12890091"/>
              <a:gd name="connsiteY0" fmla="*/ 1494752 h 2264422"/>
              <a:gd name="connsiteX1" fmla="*/ 4100053 w 12890091"/>
              <a:gd name="connsiteY1" fmla="*/ 19914 h 2264422"/>
              <a:gd name="connsiteX2" fmla="*/ 8347588 w 12890091"/>
              <a:gd name="connsiteY2" fmla="*/ 2143681 h 2264422"/>
              <a:gd name="connsiteX3" fmla="*/ 12890091 w 12890091"/>
              <a:gd name="connsiteY3" fmla="*/ 1789721 h 2264422"/>
              <a:gd name="connsiteX0" fmla="*/ 0 w 13627510"/>
              <a:gd name="connsiteY0" fmla="*/ 1484100 h 2253770"/>
              <a:gd name="connsiteX1" fmla="*/ 4837472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484100 h 2253770"/>
              <a:gd name="connsiteX1" fmla="*/ 4483511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484100 h 2253770"/>
              <a:gd name="connsiteX1" fmla="*/ 4483511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367402 h 2128471"/>
              <a:gd name="connsiteX1" fmla="*/ 4070556 w 13627510"/>
              <a:gd name="connsiteY1" fmla="*/ 10551 h 2128471"/>
              <a:gd name="connsiteX2" fmla="*/ 9085007 w 13627510"/>
              <a:gd name="connsiteY2" fmla="*/ 2016331 h 2128471"/>
              <a:gd name="connsiteX3" fmla="*/ 13627510 w 13627510"/>
              <a:gd name="connsiteY3" fmla="*/ 1662371 h 2128471"/>
              <a:gd name="connsiteX0" fmla="*/ 0 w 13627510"/>
              <a:gd name="connsiteY0" fmla="*/ 1379211 h 2140280"/>
              <a:gd name="connsiteX1" fmla="*/ 4070556 w 13627510"/>
              <a:gd name="connsiteY1" fmla="*/ 22360 h 2140280"/>
              <a:gd name="connsiteX2" fmla="*/ 9085007 w 13627510"/>
              <a:gd name="connsiteY2" fmla="*/ 2028140 h 2140280"/>
              <a:gd name="connsiteX3" fmla="*/ 13627510 w 13627510"/>
              <a:gd name="connsiteY3" fmla="*/ 1674180 h 2140280"/>
              <a:gd name="connsiteX0" fmla="*/ 0 w 13627510"/>
              <a:gd name="connsiteY0" fmla="*/ 1408042 h 2171260"/>
              <a:gd name="connsiteX1" fmla="*/ 4542504 w 13627510"/>
              <a:gd name="connsiteY1" fmla="*/ 21695 h 2171260"/>
              <a:gd name="connsiteX2" fmla="*/ 9085007 w 13627510"/>
              <a:gd name="connsiteY2" fmla="*/ 2056971 h 2171260"/>
              <a:gd name="connsiteX3" fmla="*/ 13627510 w 13627510"/>
              <a:gd name="connsiteY3" fmla="*/ 1703011 h 2171260"/>
              <a:gd name="connsiteX0" fmla="*/ 0 w 13627510"/>
              <a:gd name="connsiteY0" fmla="*/ 0 h 763218"/>
              <a:gd name="connsiteX1" fmla="*/ 9085007 w 13627510"/>
              <a:gd name="connsiteY1" fmla="*/ 648929 h 763218"/>
              <a:gd name="connsiteX2" fmla="*/ 13627510 w 13627510"/>
              <a:gd name="connsiteY2" fmla="*/ 294969 h 763218"/>
              <a:gd name="connsiteX0" fmla="*/ 0 w 4542503"/>
              <a:gd name="connsiteY0" fmla="*/ 353960 h 468249"/>
              <a:gd name="connsiteX1" fmla="*/ 4542503 w 4542503"/>
              <a:gd name="connsiteY1" fmla="*/ 0 h 468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542503" h="468249">
                <a:moveTo>
                  <a:pt x="0" y="353960"/>
                </a:moveTo>
                <a:cubicBezTo>
                  <a:pt x="1514168" y="634179"/>
                  <a:pt x="3121741" y="353961"/>
                  <a:pt x="4542503" y="0"/>
                </a:cubicBezTo>
              </a:path>
            </a:pathLst>
          </a:custGeom>
          <a:noFill/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8000">
                  <a:srgbClr val="FFFFFF">
                    <a:alpha val="0"/>
                  </a:srgbClr>
                </a:gs>
                <a:gs pos="41000">
                  <a:srgbClr val="FFFFFF">
                    <a:alpha val="0"/>
                  </a:srgbClr>
                </a:gs>
                <a:gs pos="23000">
                  <a:srgbClr val="B40F51"/>
                </a:gs>
                <a:gs pos="79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任意多边形 178"/>
          <p:cNvSpPr/>
          <p:nvPr userDrawn="1"/>
        </p:nvSpPr>
        <p:spPr>
          <a:xfrm>
            <a:off x="8083277" y="3890139"/>
            <a:ext cx="4542503" cy="468249"/>
          </a:xfrm>
          <a:custGeom>
            <a:avLst/>
            <a:gdLst>
              <a:gd name="connsiteX0" fmla="*/ 0 w 12329652"/>
              <a:gd name="connsiteY0" fmla="*/ 1317172 h 2311955"/>
              <a:gd name="connsiteX1" fmla="*/ 3362633 w 12329652"/>
              <a:gd name="connsiteY1" fmla="*/ 19314 h 2311955"/>
              <a:gd name="connsiteX2" fmla="*/ 7993626 w 12329652"/>
              <a:gd name="connsiteY2" fmla="*/ 2202075 h 2311955"/>
              <a:gd name="connsiteX3" fmla="*/ 12329652 w 12329652"/>
              <a:gd name="connsiteY3" fmla="*/ 1789121 h 2311955"/>
              <a:gd name="connsiteX0" fmla="*/ 0 w 12329652"/>
              <a:gd name="connsiteY0" fmla="*/ 1315042 h 2261692"/>
              <a:gd name="connsiteX1" fmla="*/ 3362633 w 12329652"/>
              <a:gd name="connsiteY1" fmla="*/ 17184 h 2261692"/>
              <a:gd name="connsiteX2" fmla="*/ 7787149 w 12329652"/>
              <a:gd name="connsiteY2" fmla="*/ 2140951 h 2261692"/>
              <a:gd name="connsiteX3" fmla="*/ 12329652 w 12329652"/>
              <a:gd name="connsiteY3" fmla="*/ 1786991 h 2261692"/>
              <a:gd name="connsiteX0" fmla="*/ 0 w 12329652"/>
              <a:gd name="connsiteY0" fmla="*/ 1315042 h 2391644"/>
              <a:gd name="connsiteX1" fmla="*/ 3362633 w 12329652"/>
              <a:gd name="connsiteY1" fmla="*/ 17184 h 2391644"/>
              <a:gd name="connsiteX2" fmla="*/ 7787149 w 12329652"/>
              <a:gd name="connsiteY2" fmla="*/ 2140951 h 2391644"/>
              <a:gd name="connsiteX3" fmla="*/ 12329652 w 12329652"/>
              <a:gd name="connsiteY3" fmla="*/ 1786991 h 2391644"/>
              <a:gd name="connsiteX0" fmla="*/ 0 w 12329652"/>
              <a:gd name="connsiteY0" fmla="*/ 1315042 h 2313519"/>
              <a:gd name="connsiteX1" fmla="*/ 3362633 w 12329652"/>
              <a:gd name="connsiteY1" fmla="*/ 17184 h 2313519"/>
              <a:gd name="connsiteX2" fmla="*/ 7787149 w 12329652"/>
              <a:gd name="connsiteY2" fmla="*/ 2140951 h 2313519"/>
              <a:gd name="connsiteX3" fmla="*/ 12329652 w 12329652"/>
              <a:gd name="connsiteY3" fmla="*/ 1786991 h 2313519"/>
              <a:gd name="connsiteX0" fmla="*/ 0 w 12329652"/>
              <a:gd name="connsiteY0" fmla="*/ 1315042 h 2261692"/>
              <a:gd name="connsiteX1" fmla="*/ 3539614 w 12329652"/>
              <a:gd name="connsiteY1" fmla="*/ 17184 h 2261692"/>
              <a:gd name="connsiteX2" fmla="*/ 7787149 w 12329652"/>
              <a:gd name="connsiteY2" fmla="*/ 2140951 h 2261692"/>
              <a:gd name="connsiteX3" fmla="*/ 12329652 w 12329652"/>
              <a:gd name="connsiteY3" fmla="*/ 1786991 h 2261692"/>
              <a:gd name="connsiteX0" fmla="*/ 0 w 12329652"/>
              <a:gd name="connsiteY0" fmla="*/ 1300578 h 2247228"/>
              <a:gd name="connsiteX1" fmla="*/ 3539614 w 12329652"/>
              <a:gd name="connsiteY1" fmla="*/ 2720 h 2247228"/>
              <a:gd name="connsiteX2" fmla="*/ 7787149 w 12329652"/>
              <a:gd name="connsiteY2" fmla="*/ 2126487 h 2247228"/>
              <a:gd name="connsiteX3" fmla="*/ 12329652 w 12329652"/>
              <a:gd name="connsiteY3" fmla="*/ 1772527 h 2247228"/>
              <a:gd name="connsiteX0" fmla="*/ 0 w 12890091"/>
              <a:gd name="connsiteY0" fmla="*/ 1484099 h 2253769"/>
              <a:gd name="connsiteX1" fmla="*/ 4100053 w 12890091"/>
              <a:gd name="connsiteY1" fmla="*/ 9261 h 2253769"/>
              <a:gd name="connsiteX2" fmla="*/ 8347588 w 12890091"/>
              <a:gd name="connsiteY2" fmla="*/ 2133028 h 2253769"/>
              <a:gd name="connsiteX3" fmla="*/ 12890091 w 12890091"/>
              <a:gd name="connsiteY3" fmla="*/ 1779068 h 2253769"/>
              <a:gd name="connsiteX0" fmla="*/ 0 w 12890091"/>
              <a:gd name="connsiteY0" fmla="*/ 1489050 h 2258720"/>
              <a:gd name="connsiteX1" fmla="*/ 4100053 w 12890091"/>
              <a:gd name="connsiteY1" fmla="*/ 14212 h 2258720"/>
              <a:gd name="connsiteX2" fmla="*/ 8347588 w 12890091"/>
              <a:gd name="connsiteY2" fmla="*/ 2137979 h 2258720"/>
              <a:gd name="connsiteX3" fmla="*/ 12890091 w 12890091"/>
              <a:gd name="connsiteY3" fmla="*/ 1784019 h 2258720"/>
              <a:gd name="connsiteX0" fmla="*/ 0 w 12890091"/>
              <a:gd name="connsiteY0" fmla="*/ 1494752 h 2264422"/>
              <a:gd name="connsiteX1" fmla="*/ 4100053 w 12890091"/>
              <a:gd name="connsiteY1" fmla="*/ 19914 h 2264422"/>
              <a:gd name="connsiteX2" fmla="*/ 8347588 w 12890091"/>
              <a:gd name="connsiteY2" fmla="*/ 2143681 h 2264422"/>
              <a:gd name="connsiteX3" fmla="*/ 12890091 w 12890091"/>
              <a:gd name="connsiteY3" fmla="*/ 1789721 h 2264422"/>
              <a:gd name="connsiteX0" fmla="*/ 0 w 13627510"/>
              <a:gd name="connsiteY0" fmla="*/ 1484100 h 2253770"/>
              <a:gd name="connsiteX1" fmla="*/ 4837472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484100 h 2253770"/>
              <a:gd name="connsiteX1" fmla="*/ 4483511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484100 h 2253770"/>
              <a:gd name="connsiteX1" fmla="*/ 4483511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367402 h 2128471"/>
              <a:gd name="connsiteX1" fmla="*/ 4070556 w 13627510"/>
              <a:gd name="connsiteY1" fmla="*/ 10551 h 2128471"/>
              <a:gd name="connsiteX2" fmla="*/ 9085007 w 13627510"/>
              <a:gd name="connsiteY2" fmla="*/ 2016331 h 2128471"/>
              <a:gd name="connsiteX3" fmla="*/ 13627510 w 13627510"/>
              <a:gd name="connsiteY3" fmla="*/ 1662371 h 2128471"/>
              <a:gd name="connsiteX0" fmla="*/ 0 w 13627510"/>
              <a:gd name="connsiteY0" fmla="*/ 1379211 h 2140280"/>
              <a:gd name="connsiteX1" fmla="*/ 4070556 w 13627510"/>
              <a:gd name="connsiteY1" fmla="*/ 22360 h 2140280"/>
              <a:gd name="connsiteX2" fmla="*/ 9085007 w 13627510"/>
              <a:gd name="connsiteY2" fmla="*/ 2028140 h 2140280"/>
              <a:gd name="connsiteX3" fmla="*/ 13627510 w 13627510"/>
              <a:gd name="connsiteY3" fmla="*/ 1674180 h 2140280"/>
              <a:gd name="connsiteX0" fmla="*/ 0 w 13627510"/>
              <a:gd name="connsiteY0" fmla="*/ 1408042 h 2171260"/>
              <a:gd name="connsiteX1" fmla="*/ 4542504 w 13627510"/>
              <a:gd name="connsiteY1" fmla="*/ 21695 h 2171260"/>
              <a:gd name="connsiteX2" fmla="*/ 9085007 w 13627510"/>
              <a:gd name="connsiteY2" fmla="*/ 2056971 h 2171260"/>
              <a:gd name="connsiteX3" fmla="*/ 13627510 w 13627510"/>
              <a:gd name="connsiteY3" fmla="*/ 1703011 h 2171260"/>
              <a:gd name="connsiteX0" fmla="*/ 0 w 13627510"/>
              <a:gd name="connsiteY0" fmla="*/ 0 h 763218"/>
              <a:gd name="connsiteX1" fmla="*/ 9085007 w 13627510"/>
              <a:gd name="connsiteY1" fmla="*/ 648929 h 763218"/>
              <a:gd name="connsiteX2" fmla="*/ 13627510 w 13627510"/>
              <a:gd name="connsiteY2" fmla="*/ 294969 h 763218"/>
              <a:gd name="connsiteX0" fmla="*/ 0 w 4542503"/>
              <a:gd name="connsiteY0" fmla="*/ 353960 h 468249"/>
              <a:gd name="connsiteX1" fmla="*/ 4542503 w 4542503"/>
              <a:gd name="connsiteY1" fmla="*/ 0 h 468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542503" h="468249">
                <a:moveTo>
                  <a:pt x="0" y="353960"/>
                </a:moveTo>
                <a:cubicBezTo>
                  <a:pt x="1514168" y="634179"/>
                  <a:pt x="3121741" y="353961"/>
                  <a:pt x="4542503" y="0"/>
                </a:cubicBezTo>
              </a:path>
            </a:pathLst>
          </a:custGeom>
          <a:noFill/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8000">
                  <a:srgbClr val="FFFFFF">
                    <a:alpha val="0"/>
                  </a:srgbClr>
                </a:gs>
                <a:gs pos="41000">
                  <a:srgbClr val="FFFFFF">
                    <a:alpha val="0"/>
                  </a:srgbClr>
                </a:gs>
                <a:gs pos="23000">
                  <a:srgbClr val="05DAE3"/>
                </a:gs>
                <a:gs pos="79000">
                  <a:srgbClr val="B40F5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0" name="直接连接符 179"/>
          <p:cNvCxnSpPr/>
          <p:nvPr userDrawn="1"/>
        </p:nvCxnSpPr>
        <p:spPr>
          <a:xfrm rot="993570" flipH="1">
            <a:off x="3661302" y="2001798"/>
            <a:ext cx="1257727" cy="334868"/>
          </a:xfrm>
          <a:prstGeom prst="line">
            <a:avLst/>
          </a:prstGeom>
          <a:ln w="28575" cap="rnd">
            <a:gradFill flip="none" rotWithShape="1">
              <a:gsLst>
                <a:gs pos="35000">
                  <a:srgbClr val="05DAE3">
                    <a:alpha val="74000"/>
                  </a:srgbClr>
                </a:gs>
                <a:gs pos="2532">
                  <a:srgbClr val="05DAE3">
                    <a:alpha val="0"/>
                  </a:srgbClr>
                </a:gs>
                <a:gs pos="56000">
                  <a:srgbClr val="05DAE3">
                    <a:alpha val="46000"/>
                  </a:srgbClr>
                </a:gs>
                <a:gs pos="83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接连接符 180"/>
          <p:cNvCxnSpPr/>
          <p:nvPr userDrawn="1"/>
        </p:nvCxnSpPr>
        <p:spPr>
          <a:xfrm rot="993570" flipH="1">
            <a:off x="724928" y="2437388"/>
            <a:ext cx="2887302" cy="788422"/>
          </a:xfrm>
          <a:prstGeom prst="line">
            <a:avLst/>
          </a:prstGeom>
          <a:ln w="22225" cap="rnd">
            <a:gradFill flip="none" rotWithShape="1">
              <a:gsLst>
                <a:gs pos="46000">
                  <a:srgbClr val="05DAE3">
                    <a:alpha val="49000"/>
                  </a:srgbClr>
                </a:gs>
                <a:gs pos="7000">
                  <a:srgbClr val="05DAE3">
                    <a:alpha val="0"/>
                  </a:srgbClr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接连接符 181"/>
          <p:cNvCxnSpPr/>
          <p:nvPr userDrawn="1"/>
        </p:nvCxnSpPr>
        <p:spPr>
          <a:xfrm rot="993570" flipV="1">
            <a:off x="8009166" y="1920687"/>
            <a:ext cx="2385572" cy="651417"/>
          </a:xfrm>
          <a:prstGeom prst="line">
            <a:avLst/>
          </a:prstGeom>
          <a:ln w="22225" cap="rnd">
            <a:gradFill flip="none" rotWithShape="1">
              <a:gsLst>
                <a:gs pos="46000">
                  <a:srgbClr val="05DAE3">
                    <a:alpha val="49000"/>
                  </a:srgbClr>
                </a:gs>
                <a:gs pos="7000">
                  <a:srgbClr val="05DAE3">
                    <a:alpha val="0"/>
                  </a:srgbClr>
                </a:gs>
                <a:gs pos="89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接连接符 182"/>
          <p:cNvCxnSpPr/>
          <p:nvPr userDrawn="1"/>
        </p:nvCxnSpPr>
        <p:spPr>
          <a:xfrm rot="993570" flipH="1">
            <a:off x="7164555" y="2749512"/>
            <a:ext cx="4759770" cy="1299728"/>
          </a:xfrm>
          <a:prstGeom prst="line">
            <a:avLst/>
          </a:prstGeom>
          <a:ln w="34925" cap="rnd">
            <a:gradFill flip="none" rotWithShape="1">
              <a:gsLst>
                <a:gs pos="46000">
                  <a:srgbClr val="05DAE3">
                    <a:alpha val="79000"/>
                  </a:srgbClr>
                </a:gs>
                <a:gs pos="19000">
                  <a:srgbClr val="05DAE3">
                    <a:alpha val="0"/>
                  </a:srgbClr>
                </a:gs>
                <a:gs pos="74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/>
          <p:nvPr userDrawn="1"/>
        </p:nvCxnSpPr>
        <p:spPr>
          <a:xfrm rot="993570" flipH="1">
            <a:off x="8771784" y="2001798"/>
            <a:ext cx="1257727" cy="334868"/>
          </a:xfrm>
          <a:prstGeom prst="line">
            <a:avLst/>
          </a:prstGeom>
          <a:ln w="28575" cap="rnd">
            <a:gradFill flip="none" rotWithShape="1">
              <a:gsLst>
                <a:gs pos="35000">
                  <a:srgbClr val="05DAE3">
                    <a:alpha val="74000"/>
                  </a:srgbClr>
                </a:gs>
                <a:gs pos="2532">
                  <a:srgbClr val="05DAE3">
                    <a:alpha val="0"/>
                  </a:srgbClr>
                </a:gs>
                <a:gs pos="56000">
                  <a:srgbClr val="05DAE3">
                    <a:alpha val="46000"/>
                  </a:srgbClr>
                </a:gs>
                <a:gs pos="83000">
                  <a:srgbClr val="05DAE3">
                    <a:alpha val="0"/>
                  </a:srgbClr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任意多边形 184"/>
          <p:cNvSpPr/>
          <p:nvPr userDrawn="1"/>
        </p:nvSpPr>
        <p:spPr>
          <a:xfrm flipV="1">
            <a:off x="-402951" y="1618511"/>
            <a:ext cx="13627510" cy="2323281"/>
          </a:xfrm>
          <a:custGeom>
            <a:avLst/>
            <a:gdLst>
              <a:gd name="connsiteX0" fmla="*/ 0 w 12329652"/>
              <a:gd name="connsiteY0" fmla="*/ 1317172 h 2311955"/>
              <a:gd name="connsiteX1" fmla="*/ 3362633 w 12329652"/>
              <a:gd name="connsiteY1" fmla="*/ 19314 h 2311955"/>
              <a:gd name="connsiteX2" fmla="*/ 7993626 w 12329652"/>
              <a:gd name="connsiteY2" fmla="*/ 2202075 h 2311955"/>
              <a:gd name="connsiteX3" fmla="*/ 12329652 w 12329652"/>
              <a:gd name="connsiteY3" fmla="*/ 1789121 h 2311955"/>
              <a:gd name="connsiteX0" fmla="*/ 0 w 12329652"/>
              <a:gd name="connsiteY0" fmla="*/ 1315042 h 2261692"/>
              <a:gd name="connsiteX1" fmla="*/ 3362633 w 12329652"/>
              <a:gd name="connsiteY1" fmla="*/ 17184 h 2261692"/>
              <a:gd name="connsiteX2" fmla="*/ 7787149 w 12329652"/>
              <a:gd name="connsiteY2" fmla="*/ 2140951 h 2261692"/>
              <a:gd name="connsiteX3" fmla="*/ 12329652 w 12329652"/>
              <a:gd name="connsiteY3" fmla="*/ 1786991 h 2261692"/>
              <a:gd name="connsiteX0" fmla="*/ 0 w 12329652"/>
              <a:gd name="connsiteY0" fmla="*/ 1315042 h 2391644"/>
              <a:gd name="connsiteX1" fmla="*/ 3362633 w 12329652"/>
              <a:gd name="connsiteY1" fmla="*/ 17184 h 2391644"/>
              <a:gd name="connsiteX2" fmla="*/ 7787149 w 12329652"/>
              <a:gd name="connsiteY2" fmla="*/ 2140951 h 2391644"/>
              <a:gd name="connsiteX3" fmla="*/ 12329652 w 12329652"/>
              <a:gd name="connsiteY3" fmla="*/ 1786991 h 2391644"/>
              <a:gd name="connsiteX0" fmla="*/ 0 w 12329652"/>
              <a:gd name="connsiteY0" fmla="*/ 1315042 h 2313519"/>
              <a:gd name="connsiteX1" fmla="*/ 3362633 w 12329652"/>
              <a:gd name="connsiteY1" fmla="*/ 17184 h 2313519"/>
              <a:gd name="connsiteX2" fmla="*/ 7787149 w 12329652"/>
              <a:gd name="connsiteY2" fmla="*/ 2140951 h 2313519"/>
              <a:gd name="connsiteX3" fmla="*/ 12329652 w 12329652"/>
              <a:gd name="connsiteY3" fmla="*/ 1786991 h 2313519"/>
              <a:gd name="connsiteX0" fmla="*/ 0 w 12329652"/>
              <a:gd name="connsiteY0" fmla="*/ 1315042 h 2261692"/>
              <a:gd name="connsiteX1" fmla="*/ 3539614 w 12329652"/>
              <a:gd name="connsiteY1" fmla="*/ 17184 h 2261692"/>
              <a:gd name="connsiteX2" fmla="*/ 7787149 w 12329652"/>
              <a:gd name="connsiteY2" fmla="*/ 2140951 h 2261692"/>
              <a:gd name="connsiteX3" fmla="*/ 12329652 w 12329652"/>
              <a:gd name="connsiteY3" fmla="*/ 1786991 h 2261692"/>
              <a:gd name="connsiteX0" fmla="*/ 0 w 12329652"/>
              <a:gd name="connsiteY0" fmla="*/ 1300578 h 2247228"/>
              <a:gd name="connsiteX1" fmla="*/ 3539614 w 12329652"/>
              <a:gd name="connsiteY1" fmla="*/ 2720 h 2247228"/>
              <a:gd name="connsiteX2" fmla="*/ 7787149 w 12329652"/>
              <a:gd name="connsiteY2" fmla="*/ 2126487 h 2247228"/>
              <a:gd name="connsiteX3" fmla="*/ 12329652 w 12329652"/>
              <a:gd name="connsiteY3" fmla="*/ 1772527 h 2247228"/>
              <a:gd name="connsiteX0" fmla="*/ 0 w 12890091"/>
              <a:gd name="connsiteY0" fmla="*/ 1484099 h 2253769"/>
              <a:gd name="connsiteX1" fmla="*/ 4100053 w 12890091"/>
              <a:gd name="connsiteY1" fmla="*/ 9261 h 2253769"/>
              <a:gd name="connsiteX2" fmla="*/ 8347588 w 12890091"/>
              <a:gd name="connsiteY2" fmla="*/ 2133028 h 2253769"/>
              <a:gd name="connsiteX3" fmla="*/ 12890091 w 12890091"/>
              <a:gd name="connsiteY3" fmla="*/ 1779068 h 2253769"/>
              <a:gd name="connsiteX0" fmla="*/ 0 w 12890091"/>
              <a:gd name="connsiteY0" fmla="*/ 1489050 h 2258720"/>
              <a:gd name="connsiteX1" fmla="*/ 4100053 w 12890091"/>
              <a:gd name="connsiteY1" fmla="*/ 14212 h 2258720"/>
              <a:gd name="connsiteX2" fmla="*/ 8347588 w 12890091"/>
              <a:gd name="connsiteY2" fmla="*/ 2137979 h 2258720"/>
              <a:gd name="connsiteX3" fmla="*/ 12890091 w 12890091"/>
              <a:gd name="connsiteY3" fmla="*/ 1784019 h 2258720"/>
              <a:gd name="connsiteX0" fmla="*/ 0 w 12890091"/>
              <a:gd name="connsiteY0" fmla="*/ 1494752 h 2264422"/>
              <a:gd name="connsiteX1" fmla="*/ 4100053 w 12890091"/>
              <a:gd name="connsiteY1" fmla="*/ 19914 h 2264422"/>
              <a:gd name="connsiteX2" fmla="*/ 8347588 w 12890091"/>
              <a:gd name="connsiteY2" fmla="*/ 2143681 h 2264422"/>
              <a:gd name="connsiteX3" fmla="*/ 12890091 w 12890091"/>
              <a:gd name="connsiteY3" fmla="*/ 1789721 h 2264422"/>
              <a:gd name="connsiteX0" fmla="*/ 0 w 13627510"/>
              <a:gd name="connsiteY0" fmla="*/ 1484100 h 2253770"/>
              <a:gd name="connsiteX1" fmla="*/ 4837472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484100 h 2253770"/>
              <a:gd name="connsiteX1" fmla="*/ 4483511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484100 h 2253770"/>
              <a:gd name="connsiteX1" fmla="*/ 4483511 w 13627510"/>
              <a:gd name="connsiteY1" fmla="*/ 9262 h 2253770"/>
              <a:gd name="connsiteX2" fmla="*/ 9085007 w 13627510"/>
              <a:gd name="connsiteY2" fmla="*/ 2133029 h 2253770"/>
              <a:gd name="connsiteX3" fmla="*/ 13627510 w 13627510"/>
              <a:gd name="connsiteY3" fmla="*/ 1779069 h 2253770"/>
              <a:gd name="connsiteX0" fmla="*/ 0 w 13627510"/>
              <a:gd name="connsiteY0" fmla="*/ 1367402 h 2128471"/>
              <a:gd name="connsiteX1" fmla="*/ 4070556 w 13627510"/>
              <a:gd name="connsiteY1" fmla="*/ 10551 h 2128471"/>
              <a:gd name="connsiteX2" fmla="*/ 9085007 w 13627510"/>
              <a:gd name="connsiteY2" fmla="*/ 2016331 h 2128471"/>
              <a:gd name="connsiteX3" fmla="*/ 13627510 w 13627510"/>
              <a:gd name="connsiteY3" fmla="*/ 1662371 h 2128471"/>
              <a:gd name="connsiteX0" fmla="*/ 0 w 13627510"/>
              <a:gd name="connsiteY0" fmla="*/ 1379211 h 2140280"/>
              <a:gd name="connsiteX1" fmla="*/ 4070556 w 13627510"/>
              <a:gd name="connsiteY1" fmla="*/ 22360 h 2140280"/>
              <a:gd name="connsiteX2" fmla="*/ 9085007 w 13627510"/>
              <a:gd name="connsiteY2" fmla="*/ 2028140 h 2140280"/>
              <a:gd name="connsiteX3" fmla="*/ 13627510 w 13627510"/>
              <a:gd name="connsiteY3" fmla="*/ 1674180 h 2140280"/>
              <a:gd name="connsiteX0" fmla="*/ 0 w 13627510"/>
              <a:gd name="connsiteY0" fmla="*/ 1408042 h 2171260"/>
              <a:gd name="connsiteX1" fmla="*/ 4542504 w 13627510"/>
              <a:gd name="connsiteY1" fmla="*/ 21695 h 2171260"/>
              <a:gd name="connsiteX2" fmla="*/ 9085007 w 13627510"/>
              <a:gd name="connsiteY2" fmla="*/ 2056971 h 2171260"/>
              <a:gd name="connsiteX3" fmla="*/ 13627510 w 13627510"/>
              <a:gd name="connsiteY3" fmla="*/ 1703011 h 2171260"/>
              <a:gd name="connsiteX0" fmla="*/ 0 w 13627510"/>
              <a:gd name="connsiteY0" fmla="*/ 1394372 h 2157590"/>
              <a:gd name="connsiteX1" fmla="*/ 4542504 w 13627510"/>
              <a:gd name="connsiteY1" fmla="*/ 8025 h 2157590"/>
              <a:gd name="connsiteX2" fmla="*/ 9085007 w 13627510"/>
              <a:gd name="connsiteY2" fmla="*/ 2043301 h 2157590"/>
              <a:gd name="connsiteX3" fmla="*/ 13627510 w 13627510"/>
              <a:gd name="connsiteY3" fmla="*/ 1689341 h 2157590"/>
              <a:gd name="connsiteX0" fmla="*/ 0 w 13627510"/>
              <a:gd name="connsiteY0" fmla="*/ 1523929 h 2296674"/>
              <a:gd name="connsiteX1" fmla="*/ 4615075 w 13627510"/>
              <a:gd name="connsiteY1" fmla="*/ 6954 h 2296674"/>
              <a:gd name="connsiteX2" fmla="*/ 9085007 w 13627510"/>
              <a:gd name="connsiteY2" fmla="*/ 2172858 h 2296674"/>
              <a:gd name="connsiteX3" fmla="*/ 13627510 w 13627510"/>
              <a:gd name="connsiteY3" fmla="*/ 1818898 h 2296674"/>
              <a:gd name="connsiteX0" fmla="*/ 0 w 13627510"/>
              <a:gd name="connsiteY0" fmla="*/ 1526208 h 2310611"/>
              <a:gd name="connsiteX1" fmla="*/ 4615075 w 13627510"/>
              <a:gd name="connsiteY1" fmla="*/ 9233 h 2310611"/>
              <a:gd name="connsiteX2" fmla="*/ 8896322 w 13627510"/>
              <a:gd name="connsiteY2" fmla="*/ 2189652 h 2310611"/>
              <a:gd name="connsiteX3" fmla="*/ 13627510 w 13627510"/>
              <a:gd name="connsiteY3" fmla="*/ 1821177 h 2310611"/>
              <a:gd name="connsiteX0" fmla="*/ 0 w 13627510"/>
              <a:gd name="connsiteY0" fmla="*/ 1526208 h 2323281"/>
              <a:gd name="connsiteX1" fmla="*/ 4615075 w 13627510"/>
              <a:gd name="connsiteY1" fmla="*/ 9233 h 2323281"/>
              <a:gd name="connsiteX2" fmla="*/ 8896322 w 13627510"/>
              <a:gd name="connsiteY2" fmla="*/ 2189652 h 2323281"/>
              <a:gd name="connsiteX3" fmla="*/ 13627510 w 13627510"/>
              <a:gd name="connsiteY3" fmla="*/ 1821177 h 2323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7510" h="2323281">
                <a:moveTo>
                  <a:pt x="0" y="1526208"/>
                </a:moveTo>
                <a:cubicBezTo>
                  <a:pt x="1015181" y="803537"/>
                  <a:pt x="3132355" y="-101341"/>
                  <a:pt x="4615075" y="9233"/>
                </a:cubicBezTo>
                <a:cubicBezTo>
                  <a:pt x="6097795" y="119807"/>
                  <a:pt x="7423278" y="1858633"/>
                  <a:pt x="8896322" y="2189652"/>
                </a:cubicBezTo>
                <a:cubicBezTo>
                  <a:pt x="10369366" y="2520671"/>
                  <a:pt x="12206748" y="2175138"/>
                  <a:pt x="13627510" y="1821177"/>
                </a:cubicBezTo>
              </a:path>
            </a:pathLst>
          </a:custGeom>
          <a:noFill/>
          <a:ln w="50800">
            <a:gradFill>
              <a:gsLst>
                <a:gs pos="14000">
                  <a:schemeClr val="accent1">
                    <a:lumMod val="5000"/>
                    <a:lumOff val="95000"/>
                    <a:alpha val="0"/>
                  </a:schemeClr>
                </a:gs>
                <a:gs pos="34000">
                  <a:schemeClr val="bg1">
                    <a:lumMod val="85000"/>
                  </a:schemeClr>
                </a:gs>
                <a:gs pos="74980">
                  <a:schemeClr val="bg1">
                    <a:lumMod val="65000"/>
                    <a:alpha val="17000"/>
                  </a:schemeClr>
                </a:gs>
                <a:gs pos="55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0836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56C3-7437-42CA-AF2B-8CF0C5EFA9AA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2392-9B12-49D5-A9C6-729F23FBA4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60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gradFill>
          <a:gsLst>
            <a:gs pos="20000">
              <a:srgbClr val="050537"/>
            </a:gs>
            <a:gs pos="58000">
              <a:srgbClr val="180F3A"/>
            </a:gs>
            <a:gs pos="84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组合 419"/>
          <p:cNvGrpSpPr/>
          <p:nvPr userDrawn="1"/>
        </p:nvGrpSpPr>
        <p:grpSpPr>
          <a:xfrm>
            <a:off x="320040" y="-2036337"/>
            <a:ext cx="11551920" cy="10930674"/>
            <a:chOff x="748090" y="-2524465"/>
            <a:chExt cx="20264284" cy="16144683"/>
          </a:xfrm>
        </p:grpSpPr>
        <p:grpSp>
          <p:nvGrpSpPr>
            <p:cNvPr id="421" name="组合 420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441" name="直接连接符 440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2" name="直接连接符 441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直接连接符 442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4" name="直接连接符 443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5" name="直接连接符 444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6" name="直接连接符 445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7" name="直接连接符 446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8" name="直接连接符 447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9" name="直接连接符 448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0" name="直接连接符 449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1" name="直接连接符 450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2" name="直接连接符 451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3" name="直接连接符 452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4" name="直接连接符 453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5" name="直接连接符 454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6" name="直接连接符 455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7" name="直接连接符 456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8" name="直接连接符 457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2" name="组合 421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423" name="直接连接符 422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直接连接符 423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5" name="直接连接符 424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6" name="直接连接符 425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7" name="直接连接符 426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8" name="直接连接符 427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9" name="直接连接符 428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0" name="直接连接符 429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1" name="直接连接符 430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2" name="直接连接符 431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3" name="直接连接符 432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4" name="直接连接符 433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5" name="直接连接符 434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6" name="直接连接符 435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7" name="直接连接符 436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8" name="直接连接符 437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9" name="直接连接符 438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直接连接符 439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59" name="组合 458"/>
          <p:cNvGrpSpPr/>
          <p:nvPr userDrawn="1"/>
        </p:nvGrpSpPr>
        <p:grpSpPr>
          <a:xfrm>
            <a:off x="405278" y="632782"/>
            <a:ext cx="11383477" cy="5591117"/>
            <a:chOff x="104976" y="485224"/>
            <a:chExt cx="11984188" cy="5886162"/>
          </a:xfrm>
          <a:solidFill>
            <a:schemeClr val="tx1">
              <a:lumMod val="65000"/>
              <a:lumOff val="35000"/>
            </a:schemeClr>
          </a:solidFill>
        </p:grpSpPr>
        <p:grpSp>
          <p:nvGrpSpPr>
            <p:cNvPr id="460" name="组合 459"/>
            <p:cNvGrpSpPr/>
            <p:nvPr userDrawn="1"/>
          </p:nvGrpSpPr>
          <p:grpSpPr>
            <a:xfrm>
              <a:off x="10497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48" name="椭圆 64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9" name="椭圆 64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0" name="椭圆 64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1" name="椭圆 65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2" name="椭圆 65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3" name="椭圆 65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4" name="椭圆 65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5" name="椭圆 65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6" name="椭圆 65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7" name="椭圆 65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1" name="组合 460"/>
            <p:cNvGrpSpPr/>
            <p:nvPr userDrawn="1"/>
          </p:nvGrpSpPr>
          <p:grpSpPr>
            <a:xfrm>
              <a:off x="80781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38" name="椭圆 63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9" name="椭圆 63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0" name="椭圆 63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1" name="椭圆 64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2" name="椭圆 64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3" name="椭圆 64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4" name="椭圆 64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5" name="椭圆 64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6" name="椭圆 64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7" name="椭圆 64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2" name="组合 461"/>
            <p:cNvGrpSpPr/>
            <p:nvPr userDrawn="1"/>
          </p:nvGrpSpPr>
          <p:grpSpPr>
            <a:xfrm>
              <a:off x="151064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28" name="椭圆 62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9" name="椭圆 62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0" name="椭圆 62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1" name="椭圆 63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2" name="椭圆 63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3" name="椭圆 63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4" name="椭圆 63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5" name="椭圆 63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6" name="椭圆 63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7" name="椭圆 63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3" name="组合 462"/>
            <p:cNvGrpSpPr/>
            <p:nvPr userDrawn="1"/>
          </p:nvGrpSpPr>
          <p:grpSpPr>
            <a:xfrm>
              <a:off x="221348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18" name="椭圆 61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9" name="椭圆 61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0" name="椭圆 61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1" name="椭圆 62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2" name="椭圆 62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3" name="椭圆 62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4" name="椭圆 62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5" name="椭圆 62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6" name="椭圆 62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7" name="椭圆 62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4" name="组合 463"/>
            <p:cNvGrpSpPr/>
            <p:nvPr userDrawn="1"/>
          </p:nvGrpSpPr>
          <p:grpSpPr>
            <a:xfrm>
              <a:off x="291631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08" name="椭圆 60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9" name="椭圆 60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0" name="椭圆 60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1" name="椭圆 61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2" name="椭圆 61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3" name="椭圆 61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4" name="椭圆 61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5" name="椭圆 61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6" name="椭圆 61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7" name="椭圆 61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5" name="组合 464"/>
            <p:cNvGrpSpPr/>
            <p:nvPr userDrawn="1"/>
          </p:nvGrpSpPr>
          <p:grpSpPr>
            <a:xfrm>
              <a:off x="361915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98" name="椭圆 59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9" name="椭圆 59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0" name="椭圆 59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1" name="椭圆 60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2" name="椭圆 60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3" name="椭圆 60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4" name="椭圆 60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5" name="椭圆 60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6" name="椭圆 60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7" name="椭圆 60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6" name="组合 465"/>
            <p:cNvGrpSpPr/>
            <p:nvPr userDrawn="1"/>
          </p:nvGrpSpPr>
          <p:grpSpPr>
            <a:xfrm>
              <a:off x="432198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88" name="椭圆 58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9" name="椭圆 58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0" name="椭圆 58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1" name="椭圆 59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2" name="椭圆 59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3" name="椭圆 59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4" name="椭圆 59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5" name="椭圆 59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6" name="椭圆 59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7" name="椭圆 59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7" name="组合 466"/>
            <p:cNvGrpSpPr/>
            <p:nvPr userDrawn="1"/>
          </p:nvGrpSpPr>
          <p:grpSpPr>
            <a:xfrm>
              <a:off x="502482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78" name="椭圆 57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9" name="椭圆 57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0" name="椭圆 57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1" name="椭圆 58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2" name="椭圆 58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3" name="椭圆 58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4" name="椭圆 58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5" name="椭圆 58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6" name="椭圆 58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7" name="椭圆 58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8" name="组合 467"/>
            <p:cNvGrpSpPr/>
            <p:nvPr userDrawn="1"/>
          </p:nvGrpSpPr>
          <p:grpSpPr>
            <a:xfrm>
              <a:off x="572765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68" name="椭圆 56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9" name="椭圆 56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0" name="椭圆 56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1" name="椭圆 57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2" name="椭圆 57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3" name="椭圆 57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4" name="椭圆 57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5" name="椭圆 57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6" name="椭圆 57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7" name="椭圆 57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9" name="组合 468"/>
            <p:cNvGrpSpPr/>
            <p:nvPr userDrawn="1"/>
          </p:nvGrpSpPr>
          <p:grpSpPr>
            <a:xfrm>
              <a:off x="643049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58" name="椭圆 55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9" name="椭圆 55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0" name="椭圆 55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1" name="椭圆 56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2" name="椭圆 56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3" name="椭圆 56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4" name="椭圆 56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5" name="椭圆 56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6" name="椭圆 56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7" name="椭圆 56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0" name="组合 469"/>
            <p:cNvGrpSpPr/>
            <p:nvPr userDrawn="1"/>
          </p:nvGrpSpPr>
          <p:grpSpPr>
            <a:xfrm>
              <a:off x="713332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48" name="椭圆 54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9" name="椭圆 54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0" name="椭圆 54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1" name="椭圆 55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2" name="椭圆 55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3" name="椭圆 55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4" name="椭圆 55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5" name="椭圆 55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6" name="椭圆 55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7" name="椭圆 55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1" name="组合 470"/>
            <p:cNvGrpSpPr/>
            <p:nvPr userDrawn="1"/>
          </p:nvGrpSpPr>
          <p:grpSpPr>
            <a:xfrm>
              <a:off x="783616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38" name="椭圆 53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9" name="椭圆 53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0" name="椭圆 53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1" name="椭圆 54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2" name="椭圆 54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3" name="椭圆 54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4" name="椭圆 54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5" name="椭圆 54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6" name="椭圆 54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7" name="椭圆 54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2" name="组合 471"/>
            <p:cNvGrpSpPr/>
            <p:nvPr userDrawn="1"/>
          </p:nvGrpSpPr>
          <p:grpSpPr>
            <a:xfrm>
              <a:off x="853899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28" name="椭圆 52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9" name="椭圆 52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0" name="椭圆 52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1" name="椭圆 53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2" name="椭圆 53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3" name="椭圆 53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4" name="椭圆 53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5" name="椭圆 53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6" name="椭圆 53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7" name="椭圆 53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3" name="组合 472"/>
            <p:cNvGrpSpPr/>
            <p:nvPr userDrawn="1"/>
          </p:nvGrpSpPr>
          <p:grpSpPr>
            <a:xfrm>
              <a:off x="924183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18" name="椭圆 51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9" name="椭圆 51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0" name="椭圆 51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1" name="椭圆 52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2" name="椭圆 52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3" name="椭圆 52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4" name="椭圆 52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5" name="椭圆 52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6" name="椭圆 52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7" name="椭圆 52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4" name="组合 473"/>
            <p:cNvGrpSpPr/>
            <p:nvPr userDrawn="1"/>
          </p:nvGrpSpPr>
          <p:grpSpPr>
            <a:xfrm>
              <a:off x="994466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08" name="椭圆 50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9" name="椭圆 50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0" name="椭圆 50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1" name="椭圆 51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2" name="椭圆 51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3" name="椭圆 51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4" name="椭圆 51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5" name="椭圆 51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6" name="椭圆 51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7" name="椭圆 51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5" name="组合 474"/>
            <p:cNvGrpSpPr/>
            <p:nvPr userDrawn="1"/>
          </p:nvGrpSpPr>
          <p:grpSpPr>
            <a:xfrm>
              <a:off x="1064750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98" name="椭圆 49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9" name="椭圆 49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0" name="椭圆 49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1" name="椭圆 50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2" name="椭圆 50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3" name="椭圆 50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4" name="椭圆 50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5" name="椭圆 50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6" name="椭圆 50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7" name="椭圆 50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6" name="组合 475"/>
            <p:cNvGrpSpPr/>
            <p:nvPr userDrawn="1"/>
          </p:nvGrpSpPr>
          <p:grpSpPr>
            <a:xfrm>
              <a:off x="12053164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88" name="椭圆 48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9" name="椭圆 48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0" name="椭圆 48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1" name="椭圆 49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2" name="椭圆 49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3" name="椭圆 49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4" name="椭圆 49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5" name="椭圆 49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6" name="椭圆 49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7" name="椭圆 49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7" name="组合 476"/>
            <p:cNvGrpSpPr/>
            <p:nvPr userDrawn="1"/>
          </p:nvGrpSpPr>
          <p:grpSpPr>
            <a:xfrm>
              <a:off x="1135033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78" name="椭圆 47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9" name="椭圆 47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0" name="椭圆 47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1" name="椭圆 48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2" name="椭圆 48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3" name="椭圆 48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4" name="椭圆 48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5" name="椭圆 48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6" name="椭圆 48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7" name="椭圆 48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1565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bg>
      <p:bgPr>
        <a:gradFill>
          <a:gsLst>
            <a:gs pos="20000">
              <a:srgbClr val="050537"/>
            </a:gs>
            <a:gs pos="58000">
              <a:srgbClr val="180F3A"/>
            </a:gs>
            <a:gs pos="84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组合 419"/>
          <p:cNvGrpSpPr/>
          <p:nvPr userDrawn="1"/>
        </p:nvGrpSpPr>
        <p:grpSpPr>
          <a:xfrm>
            <a:off x="320040" y="-2036337"/>
            <a:ext cx="11551920" cy="10930674"/>
            <a:chOff x="748090" y="-2524465"/>
            <a:chExt cx="20264284" cy="16144683"/>
          </a:xfrm>
        </p:grpSpPr>
        <p:grpSp>
          <p:nvGrpSpPr>
            <p:cNvPr id="421" name="组合 420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441" name="直接连接符 440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2" name="直接连接符 441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直接连接符 442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4" name="直接连接符 443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5" name="直接连接符 444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6" name="直接连接符 445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7" name="直接连接符 446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8" name="直接连接符 447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9" name="直接连接符 448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0" name="直接连接符 449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1" name="直接连接符 450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2" name="直接连接符 451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3" name="直接连接符 452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4" name="直接连接符 453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5" name="直接连接符 454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6" name="直接连接符 455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7" name="直接连接符 456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8" name="直接连接符 457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2" name="组合 421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423" name="直接连接符 422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直接连接符 423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5" name="直接连接符 424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6" name="直接连接符 425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7" name="直接连接符 426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8" name="直接连接符 427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9" name="直接连接符 428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0" name="直接连接符 429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1" name="直接连接符 430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2" name="直接连接符 431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3" name="直接连接符 432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4" name="直接连接符 433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5" name="直接连接符 434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6" name="直接连接符 435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7" name="直接连接符 436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8" name="直接连接符 437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9" name="直接连接符 438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直接连接符 439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59" name="组合 458"/>
          <p:cNvGrpSpPr/>
          <p:nvPr userDrawn="1"/>
        </p:nvGrpSpPr>
        <p:grpSpPr>
          <a:xfrm>
            <a:off x="405278" y="632782"/>
            <a:ext cx="11383477" cy="5591117"/>
            <a:chOff x="104976" y="485224"/>
            <a:chExt cx="11984188" cy="5886162"/>
          </a:xfrm>
          <a:solidFill>
            <a:schemeClr val="tx1">
              <a:lumMod val="65000"/>
              <a:lumOff val="35000"/>
            </a:schemeClr>
          </a:solidFill>
        </p:grpSpPr>
        <p:grpSp>
          <p:nvGrpSpPr>
            <p:cNvPr id="460" name="组合 459"/>
            <p:cNvGrpSpPr/>
            <p:nvPr userDrawn="1"/>
          </p:nvGrpSpPr>
          <p:grpSpPr>
            <a:xfrm>
              <a:off x="10497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48" name="椭圆 64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9" name="椭圆 64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0" name="椭圆 64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1" name="椭圆 65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2" name="椭圆 65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3" name="椭圆 65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4" name="椭圆 65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5" name="椭圆 65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6" name="椭圆 65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7" name="椭圆 65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1" name="组合 460"/>
            <p:cNvGrpSpPr/>
            <p:nvPr userDrawn="1"/>
          </p:nvGrpSpPr>
          <p:grpSpPr>
            <a:xfrm>
              <a:off x="80781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38" name="椭圆 63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9" name="椭圆 63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0" name="椭圆 63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1" name="椭圆 64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2" name="椭圆 64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3" name="椭圆 64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4" name="椭圆 64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5" name="椭圆 64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6" name="椭圆 64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7" name="椭圆 64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2" name="组合 461"/>
            <p:cNvGrpSpPr/>
            <p:nvPr userDrawn="1"/>
          </p:nvGrpSpPr>
          <p:grpSpPr>
            <a:xfrm>
              <a:off x="151064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28" name="椭圆 62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9" name="椭圆 62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0" name="椭圆 62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1" name="椭圆 63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2" name="椭圆 63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3" name="椭圆 63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4" name="椭圆 63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5" name="椭圆 63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6" name="椭圆 63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7" name="椭圆 63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3" name="组合 462"/>
            <p:cNvGrpSpPr/>
            <p:nvPr userDrawn="1"/>
          </p:nvGrpSpPr>
          <p:grpSpPr>
            <a:xfrm>
              <a:off x="221348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18" name="椭圆 61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9" name="椭圆 61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0" name="椭圆 61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1" name="椭圆 62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2" name="椭圆 62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3" name="椭圆 62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4" name="椭圆 62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5" name="椭圆 62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6" name="椭圆 62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7" name="椭圆 62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4" name="组合 463"/>
            <p:cNvGrpSpPr/>
            <p:nvPr userDrawn="1"/>
          </p:nvGrpSpPr>
          <p:grpSpPr>
            <a:xfrm>
              <a:off x="291631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08" name="椭圆 60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9" name="椭圆 60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0" name="椭圆 60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1" name="椭圆 61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2" name="椭圆 61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3" name="椭圆 61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4" name="椭圆 61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5" name="椭圆 61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6" name="椭圆 61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7" name="椭圆 61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5" name="组合 464"/>
            <p:cNvGrpSpPr/>
            <p:nvPr userDrawn="1"/>
          </p:nvGrpSpPr>
          <p:grpSpPr>
            <a:xfrm>
              <a:off x="361915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98" name="椭圆 59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9" name="椭圆 59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0" name="椭圆 59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1" name="椭圆 60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2" name="椭圆 60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3" name="椭圆 60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4" name="椭圆 60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5" name="椭圆 60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6" name="椭圆 60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7" name="椭圆 60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6" name="组合 465"/>
            <p:cNvGrpSpPr/>
            <p:nvPr userDrawn="1"/>
          </p:nvGrpSpPr>
          <p:grpSpPr>
            <a:xfrm>
              <a:off x="432198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88" name="椭圆 58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9" name="椭圆 58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0" name="椭圆 58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1" name="椭圆 59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2" name="椭圆 59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3" name="椭圆 59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4" name="椭圆 59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5" name="椭圆 59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6" name="椭圆 59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7" name="椭圆 59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7" name="组合 466"/>
            <p:cNvGrpSpPr/>
            <p:nvPr userDrawn="1"/>
          </p:nvGrpSpPr>
          <p:grpSpPr>
            <a:xfrm>
              <a:off x="502482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78" name="椭圆 57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9" name="椭圆 57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0" name="椭圆 57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1" name="椭圆 58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2" name="椭圆 58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3" name="椭圆 58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4" name="椭圆 58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5" name="椭圆 58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6" name="椭圆 58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7" name="椭圆 58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8" name="组合 467"/>
            <p:cNvGrpSpPr/>
            <p:nvPr userDrawn="1"/>
          </p:nvGrpSpPr>
          <p:grpSpPr>
            <a:xfrm>
              <a:off x="572765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68" name="椭圆 56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9" name="椭圆 56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0" name="椭圆 56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1" name="椭圆 57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2" name="椭圆 57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3" name="椭圆 57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4" name="椭圆 57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5" name="椭圆 57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6" name="椭圆 57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7" name="椭圆 57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9" name="组合 468"/>
            <p:cNvGrpSpPr/>
            <p:nvPr userDrawn="1"/>
          </p:nvGrpSpPr>
          <p:grpSpPr>
            <a:xfrm>
              <a:off x="643049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58" name="椭圆 55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9" name="椭圆 55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0" name="椭圆 55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1" name="椭圆 56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2" name="椭圆 56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3" name="椭圆 56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4" name="椭圆 56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5" name="椭圆 56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6" name="椭圆 56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7" name="椭圆 56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0" name="组合 469"/>
            <p:cNvGrpSpPr/>
            <p:nvPr userDrawn="1"/>
          </p:nvGrpSpPr>
          <p:grpSpPr>
            <a:xfrm>
              <a:off x="713332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48" name="椭圆 54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9" name="椭圆 54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0" name="椭圆 54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1" name="椭圆 55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2" name="椭圆 55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3" name="椭圆 55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4" name="椭圆 55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5" name="椭圆 55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6" name="椭圆 55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7" name="椭圆 55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1" name="组合 470"/>
            <p:cNvGrpSpPr/>
            <p:nvPr userDrawn="1"/>
          </p:nvGrpSpPr>
          <p:grpSpPr>
            <a:xfrm>
              <a:off x="783616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38" name="椭圆 53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9" name="椭圆 53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0" name="椭圆 53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1" name="椭圆 54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2" name="椭圆 54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3" name="椭圆 54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4" name="椭圆 54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5" name="椭圆 54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6" name="椭圆 54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7" name="椭圆 54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2" name="组合 471"/>
            <p:cNvGrpSpPr/>
            <p:nvPr userDrawn="1"/>
          </p:nvGrpSpPr>
          <p:grpSpPr>
            <a:xfrm>
              <a:off x="853899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28" name="椭圆 52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9" name="椭圆 52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0" name="椭圆 52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1" name="椭圆 53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2" name="椭圆 53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3" name="椭圆 53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4" name="椭圆 53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5" name="椭圆 53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6" name="椭圆 53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7" name="椭圆 53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3" name="组合 472"/>
            <p:cNvGrpSpPr/>
            <p:nvPr userDrawn="1"/>
          </p:nvGrpSpPr>
          <p:grpSpPr>
            <a:xfrm>
              <a:off x="924183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18" name="椭圆 51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9" name="椭圆 51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0" name="椭圆 51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1" name="椭圆 52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2" name="椭圆 52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3" name="椭圆 52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4" name="椭圆 52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5" name="椭圆 52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6" name="椭圆 52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7" name="椭圆 52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4" name="组合 473"/>
            <p:cNvGrpSpPr/>
            <p:nvPr userDrawn="1"/>
          </p:nvGrpSpPr>
          <p:grpSpPr>
            <a:xfrm>
              <a:off x="994466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508" name="椭圆 50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9" name="椭圆 50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0" name="椭圆 50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1" name="椭圆 51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2" name="椭圆 51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3" name="椭圆 51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4" name="椭圆 51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5" name="椭圆 51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6" name="椭圆 51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7" name="椭圆 51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5" name="组合 474"/>
            <p:cNvGrpSpPr/>
            <p:nvPr userDrawn="1"/>
          </p:nvGrpSpPr>
          <p:grpSpPr>
            <a:xfrm>
              <a:off x="1064750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98" name="椭圆 49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9" name="椭圆 49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0" name="椭圆 49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1" name="椭圆 50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2" name="椭圆 50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3" name="椭圆 50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4" name="椭圆 50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5" name="椭圆 50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6" name="椭圆 50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7" name="椭圆 50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6" name="组合 475"/>
            <p:cNvGrpSpPr/>
            <p:nvPr userDrawn="1"/>
          </p:nvGrpSpPr>
          <p:grpSpPr>
            <a:xfrm>
              <a:off x="12053164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88" name="椭圆 48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9" name="椭圆 48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0" name="椭圆 48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1" name="椭圆 49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2" name="椭圆 49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3" name="椭圆 49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4" name="椭圆 49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5" name="椭圆 49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6" name="椭圆 49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7" name="椭圆 49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7" name="组合 476"/>
            <p:cNvGrpSpPr/>
            <p:nvPr userDrawn="1"/>
          </p:nvGrpSpPr>
          <p:grpSpPr>
            <a:xfrm>
              <a:off x="1135033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78" name="椭圆 477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9" name="椭圆 478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0" name="椭圆 479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1" name="椭圆 480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2" name="椭圆 481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3" name="椭圆 482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4" name="椭圆 483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5" name="椭圆 484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6" name="椭圆 485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7" name="椭圆 486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40" name="组合 239"/>
          <p:cNvGrpSpPr/>
          <p:nvPr userDrawn="1"/>
        </p:nvGrpSpPr>
        <p:grpSpPr>
          <a:xfrm>
            <a:off x="-247650" y="-5118937"/>
            <a:ext cx="12992100" cy="11571374"/>
            <a:chOff x="1066800" y="-3956887"/>
            <a:chExt cx="10058400" cy="11571374"/>
          </a:xfrm>
        </p:grpSpPr>
        <p:sp useBgFill="1">
          <p:nvSpPr>
            <p:cNvPr id="241" name="菱形 240"/>
            <p:cNvSpPr/>
            <p:nvPr/>
          </p:nvSpPr>
          <p:spPr>
            <a:xfrm>
              <a:off x="1066800" y="-2443914"/>
              <a:ext cx="10058400" cy="10058401"/>
            </a:xfrm>
            <a:prstGeom prst="diamond">
              <a:avLst/>
            </a:prstGeom>
            <a:ln w="6350">
              <a:gradFill>
                <a:gsLst>
                  <a:gs pos="41000">
                    <a:srgbClr val="05DAE3">
                      <a:alpha val="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  <a:prstDash val="dash"/>
            </a:ln>
            <a:effectLst>
              <a:outerShdw blurRad="88900" dist="38100" dir="5400000" sx="101000" sy="101000" algn="t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242" name="菱形 241"/>
            <p:cNvSpPr/>
            <p:nvPr/>
          </p:nvSpPr>
          <p:spPr>
            <a:xfrm>
              <a:off x="1066802" y="-3200400"/>
              <a:ext cx="10058398" cy="10058400"/>
            </a:xfrm>
            <a:prstGeom prst="diamond">
              <a:avLst/>
            </a:prstGeom>
            <a:ln w="6350">
              <a:gradFill>
                <a:gsLst>
                  <a:gs pos="41000">
                    <a:srgbClr val="05DAE3">
                      <a:alpha val="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  <a:prstDash val="dash"/>
            </a:ln>
            <a:effectLst>
              <a:outerShdw blurRad="88900" dist="38100" dir="5400000" sx="101000" sy="101000" algn="t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243" name="菱形 242"/>
            <p:cNvSpPr/>
            <p:nvPr/>
          </p:nvSpPr>
          <p:spPr>
            <a:xfrm>
              <a:off x="1066802" y="-3956887"/>
              <a:ext cx="10058398" cy="10058400"/>
            </a:xfrm>
            <a:prstGeom prst="diamond">
              <a:avLst/>
            </a:prstGeom>
            <a:ln w="6350">
              <a:gradFill>
                <a:gsLst>
                  <a:gs pos="41000">
                    <a:srgbClr val="05DAE3">
                      <a:alpha val="0"/>
                    </a:srgbClr>
                  </a:gs>
                  <a:gs pos="100000">
                    <a:srgbClr val="05DAE3"/>
                  </a:gs>
                </a:gsLst>
                <a:lin ang="5400000" scaled="1"/>
              </a:gradFill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4" name="组合 243"/>
          <p:cNvGrpSpPr/>
          <p:nvPr userDrawn="1"/>
        </p:nvGrpSpPr>
        <p:grpSpPr>
          <a:xfrm>
            <a:off x="472440" y="-1883937"/>
            <a:ext cx="11551920" cy="10930674"/>
            <a:chOff x="748090" y="-2524465"/>
            <a:chExt cx="20264284" cy="16144683"/>
          </a:xfrm>
        </p:grpSpPr>
        <p:grpSp>
          <p:nvGrpSpPr>
            <p:cNvPr id="245" name="组合 244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265" name="直接连接符 264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直接连接符 265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直接连接符 266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直接连接符 267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直接连接符 268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直接连接符 269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直接连接符 270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直接连接符 271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直接连接符 272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直接连接符 273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直接连接符 274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直接连接符 275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直接连接符 276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直接连接符 277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直接连接符 278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直接连接符 279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直接连接符 280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直接连接符 281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6" name="组合 245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247" name="直接连接符 246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直接连接符 247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直接连接符 248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直接连接符 249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直接连接符 250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直接连接符 251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直接连接符 252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直接连接符 253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直接连接符 254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直接连接符 255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直接连接符 256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直接连接符 257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直接连接符 258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直接连接符 259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直接连接符 260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直接连接符 261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直接连接符 262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直接连接符 263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2540" cap="rnd">
                <a:solidFill>
                  <a:schemeClr val="bg1">
                    <a:alpha val="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3" name="组合 282"/>
          <p:cNvGrpSpPr/>
          <p:nvPr userDrawn="1"/>
        </p:nvGrpSpPr>
        <p:grpSpPr>
          <a:xfrm>
            <a:off x="557678" y="785182"/>
            <a:ext cx="11383477" cy="5591117"/>
            <a:chOff x="104976" y="485224"/>
            <a:chExt cx="11984188" cy="5886162"/>
          </a:xfrm>
          <a:solidFill>
            <a:schemeClr val="tx1">
              <a:lumMod val="65000"/>
              <a:lumOff val="35000"/>
            </a:schemeClr>
          </a:solidFill>
        </p:grpSpPr>
        <p:grpSp>
          <p:nvGrpSpPr>
            <p:cNvPr id="284" name="组合 283"/>
            <p:cNvGrpSpPr/>
            <p:nvPr userDrawn="1"/>
          </p:nvGrpSpPr>
          <p:grpSpPr>
            <a:xfrm>
              <a:off x="10497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710" name="椭圆 709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1" name="椭圆 710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2" name="椭圆 711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3" name="椭圆 712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4" name="椭圆 713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5" name="椭圆 714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6" name="椭圆 715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7" name="椭圆 716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8" name="椭圆 717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9" name="椭圆 718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5" name="组合 284"/>
            <p:cNvGrpSpPr/>
            <p:nvPr userDrawn="1"/>
          </p:nvGrpSpPr>
          <p:grpSpPr>
            <a:xfrm>
              <a:off x="80781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700" name="椭圆 699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1" name="椭圆 700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2" name="椭圆 701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3" name="椭圆 702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4" name="椭圆 703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5" name="椭圆 704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6" name="椭圆 705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7" name="椭圆 706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8" name="椭圆 707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9" name="椭圆 708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6" name="组合 285"/>
            <p:cNvGrpSpPr/>
            <p:nvPr userDrawn="1"/>
          </p:nvGrpSpPr>
          <p:grpSpPr>
            <a:xfrm>
              <a:off x="151064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90" name="椭圆 689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1" name="椭圆 690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2" name="椭圆 691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3" name="椭圆 692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4" name="椭圆 693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5" name="椭圆 694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6" name="椭圆 695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7" name="椭圆 696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8" name="椭圆 697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9" name="椭圆 698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7" name="组合 286"/>
            <p:cNvGrpSpPr/>
            <p:nvPr userDrawn="1"/>
          </p:nvGrpSpPr>
          <p:grpSpPr>
            <a:xfrm>
              <a:off x="221348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80" name="椭圆 679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1" name="椭圆 680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2" name="椭圆 681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3" name="椭圆 682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4" name="椭圆 683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5" name="椭圆 684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6" name="椭圆 685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7" name="椭圆 686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8" name="椭圆 687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9" name="椭圆 688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8" name="组合 287"/>
            <p:cNvGrpSpPr/>
            <p:nvPr userDrawn="1"/>
          </p:nvGrpSpPr>
          <p:grpSpPr>
            <a:xfrm>
              <a:off x="291631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70" name="椭圆 669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1" name="椭圆 670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2" name="椭圆 671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3" name="椭圆 672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4" name="椭圆 673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5" name="椭圆 674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6" name="椭圆 675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7" name="椭圆 676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8" name="椭圆 677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9" name="椭圆 678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9" name="组合 288"/>
            <p:cNvGrpSpPr/>
            <p:nvPr userDrawn="1"/>
          </p:nvGrpSpPr>
          <p:grpSpPr>
            <a:xfrm>
              <a:off x="361915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660" name="椭圆 659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1" name="椭圆 660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2" name="椭圆 661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3" name="椭圆 662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4" name="椭圆 663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5" name="椭圆 664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6" name="椭圆 665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7" name="椭圆 666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8" name="椭圆 667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9" name="椭圆 668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0" name="组合 289"/>
            <p:cNvGrpSpPr/>
            <p:nvPr userDrawn="1"/>
          </p:nvGrpSpPr>
          <p:grpSpPr>
            <a:xfrm>
              <a:off x="432198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12" name="椭圆 41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3" name="椭圆 41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4" name="椭圆 41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5" name="椭圆 41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6" name="椭圆 41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7" name="椭圆 41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8" name="椭圆 41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9" name="椭圆 41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8" name="椭圆 657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9" name="椭圆 658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1" name="组合 290"/>
            <p:cNvGrpSpPr/>
            <p:nvPr userDrawn="1"/>
          </p:nvGrpSpPr>
          <p:grpSpPr>
            <a:xfrm>
              <a:off x="502482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402" name="椭圆 40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3" name="椭圆 40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4" name="椭圆 40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5" name="椭圆 40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6" name="椭圆 40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7" name="椭圆 40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8" name="椭圆 40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9" name="椭圆 40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0" name="椭圆 40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1" name="椭圆 41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2" name="组合 291"/>
            <p:cNvGrpSpPr/>
            <p:nvPr userDrawn="1"/>
          </p:nvGrpSpPr>
          <p:grpSpPr>
            <a:xfrm>
              <a:off x="572765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92" name="椭圆 39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3" name="椭圆 39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4" name="椭圆 39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5" name="椭圆 39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6" name="椭圆 39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7" name="椭圆 39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8" name="椭圆 39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9" name="椭圆 39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0" name="椭圆 39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1" name="椭圆 40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3" name="组合 292"/>
            <p:cNvGrpSpPr/>
            <p:nvPr userDrawn="1"/>
          </p:nvGrpSpPr>
          <p:grpSpPr>
            <a:xfrm>
              <a:off x="643049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82" name="椭圆 38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3" name="椭圆 38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4" name="椭圆 38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5" name="椭圆 38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6" name="椭圆 38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7" name="椭圆 38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8" name="椭圆 38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9" name="椭圆 38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0" name="椭圆 38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1" name="椭圆 39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4" name="组合 293"/>
            <p:cNvGrpSpPr/>
            <p:nvPr userDrawn="1"/>
          </p:nvGrpSpPr>
          <p:grpSpPr>
            <a:xfrm>
              <a:off x="713332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72" name="椭圆 37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3" name="椭圆 37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4" name="椭圆 37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5" name="椭圆 37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6" name="椭圆 37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7" name="椭圆 37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8" name="椭圆 37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9" name="椭圆 37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0" name="椭圆 37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1" name="椭圆 38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5" name="组合 294"/>
            <p:cNvGrpSpPr/>
            <p:nvPr userDrawn="1"/>
          </p:nvGrpSpPr>
          <p:grpSpPr>
            <a:xfrm>
              <a:off x="783616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62" name="椭圆 36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3" name="椭圆 36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4" name="椭圆 36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5" name="椭圆 36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6" name="椭圆 36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7" name="椭圆 36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8" name="椭圆 36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9" name="椭圆 36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0" name="椭圆 36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1" name="椭圆 37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6" name="组合 295"/>
            <p:cNvGrpSpPr/>
            <p:nvPr userDrawn="1"/>
          </p:nvGrpSpPr>
          <p:grpSpPr>
            <a:xfrm>
              <a:off x="853899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52" name="椭圆 35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3" name="椭圆 35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4" name="椭圆 35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5" name="椭圆 35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6" name="椭圆 35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7" name="椭圆 35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8" name="椭圆 35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9" name="椭圆 35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0" name="椭圆 35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1" name="椭圆 36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7" name="组合 296"/>
            <p:cNvGrpSpPr/>
            <p:nvPr userDrawn="1"/>
          </p:nvGrpSpPr>
          <p:grpSpPr>
            <a:xfrm>
              <a:off x="924183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42" name="椭圆 34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3" name="椭圆 34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4" name="椭圆 34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5" name="椭圆 34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6" name="椭圆 34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7" name="椭圆 34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8" name="椭圆 34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9" name="椭圆 34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0" name="椭圆 34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1" name="椭圆 35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8" name="组合 297"/>
            <p:cNvGrpSpPr/>
            <p:nvPr userDrawn="1"/>
          </p:nvGrpSpPr>
          <p:grpSpPr>
            <a:xfrm>
              <a:off x="994466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32" name="椭圆 33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3" name="椭圆 33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4" name="椭圆 33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5" name="椭圆 33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6" name="椭圆 33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7" name="椭圆 33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8" name="椭圆 33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9" name="椭圆 33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0" name="椭圆 33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1" name="椭圆 34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9" name="组合 298"/>
            <p:cNvGrpSpPr/>
            <p:nvPr userDrawn="1"/>
          </p:nvGrpSpPr>
          <p:grpSpPr>
            <a:xfrm>
              <a:off x="10647501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22" name="椭圆 32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3" name="椭圆 32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4" name="椭圆 32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5" name="椭圆 32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6" name="椭圆 32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7" name="椭圆 32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8" name="椭圆 32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9" name="椭圆 32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0" name="椭圆 32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1" name="椭圆 33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0" name="组合 299"/>
            <p:cNvGrpSpPr/>
            <p:nvPr userDrawn="1"/>
          </p:nvGrpSpPr>
          <p:grpSpPr>
            <a:xfrm>
              <a:off x="12053164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12" name="椭圆 31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3" name="椭圆 31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4" name="椭圆 31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5" name="椭圆 31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6" name="椭圆 31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7" name="椭圆 31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8" name="椭圆 31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9" name="椭圆 31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0" name="椭圆 31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1" name="椭圆 32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1" name="组合 300"/>
            <p:cNvGrpSpPr/>
            <p:nvPr userDrawn="1"/>
          </p:nvGrpSpPr>
          <p:grpSpPr>
            <a:xfrm>
              <a:off x="11350336" y="485224"/>
              <a:ext cx="36000" cy="5886162"/>
              <a:chOff x="89736" y="474489"/>
              <a:chExt cx="36000" cy="5886162"/>
            </a:xfrm>
            <a:grpFill/>
          </p:grpSpPr>
          <p:sp>
            <p:nvSpPr>
              <p:cNvPr id="302" name="椭圆 301"/>
              <p:cNvSpPr>
                <a:spLocks noChangeAspect="1"/>
              </p:cNvSpPr>
              <p:nvPr userDrawn="1"/>
            </p:nvSpPr>
            <p:spPr>
              <a:xfrm>
                <a:off x="89736" y="47448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3" name="椭圆 302"/>
              <p:cNvSpPr>
                <a:spLocks noChangeAspect="1"/>
              </p:cNvSpPr>
              <p:nvPr userDrawn="1"/>
            </p:nvSpPr>
            <p:spPr>
              <a:xfrm>
                <a:off x="89736" y="112450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4" name="椭圆 303"/>
              <p:cNvSpPr>
                <a:spLocks noChangeAspect="1"/>
              </p:cNvSpPr>
              <p:nvPr userDrawn="1"/>
            </p:nvSpPr>
            <p:spPr>
              <a:xfrm>
                <a:off x="89736" y="177452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5" name="椭圆 304"/>
              <p:cNvSpPr>
                <a:spLocks noChangeAspect="1"/>
              </p:cNvSpPr>
              <p:nvPr userDrawn="1"/>
            </p:nvSpPr>
            <p:spPr>
              <a:xfrm>
                <a:off x="89736" y="242454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6" name="椭圆 305"/>
              <p:cNvSpPr>
                <a:spLocks noChangeAspect="1"/>
              </p:cNvSpPr>
              <p:nvPr userDrawn="1"/>
            </p:nvSpPr>
            <p:spPr>
              <a:xfrm>
                <a:off x="89736" y="307456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7" name="椭圆 306"/>
              <p:cNvSpPr>
                <a:spLocks noChangeAspect="1"/>
              </p:cNvSpPr>
              <p:nvPr userDrawn="1"/>
            </p:nvSpPr>
            <p:spPr>
              <a:xfrm>
                <a:off x="89736" y="3724579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椭圆 307"/>
              <p:cNvSpPr>
                <a:spLocks noChangeAspect="1"/>
              </p:cNvSpPr>
              <p:nvPr userDrawn="1"/>
            </p:nvSpPr>
            <p:spPr>
              <a:xfrm>
                <a:off x="89736" y="4374597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" name="椭圆 308"/>
              <p:cNvSpPr>
                <a:spLocks noChangeAspect="1"/>
              </p:cNvSpPr>
              <p:nvPr userDrawn="1"/>
            </p:nvSpPr>
            <p:spPr>
              <a:xfrm>
                <a:off x="89736" y="5024615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0" name="椭圆 309"/>
              <p:cNvSpPr>
                <a:spLocks noChangeAspect="1"/>
              </p:cNvSpPr>
              <p:nvPr userDrawn="1"/>
            </p:nvSpPr>
            <p:spPr>
              <a:xfrm>
                <a:off x="89736" y="5674633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1" name="椭圆 310"/>
              <p:cNvSpPr>
                <a:spLocks noChangeAspect="1"/>
              </p:cNvSpPr>
              <p:nvPr userDrawn="1"/>
            </p:nvSpPr>
            <p:spPr>
              <a:xfrm>
                <a:off x="89736" y="6324651"/>
                <a:ext cx="36000" cy="36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5776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bg>
      <p:bgPr>
        <a:gradFill>
          <a:gsLst>
            <a:gs pos="20000">
              <a:srgbClr val="050537"/>
            </a:gs>
            <a:gs pos="58000">
              <a:srgbClr val="180F3A"/>
            </a:gs>
            <a:gs pos="84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987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bg>
      <p:bgPr>
        <a:gradFill>
          <a:gsLst>
            <a:gs pos="20000">
              <a:srgbClr val="050537"/>
            </a:gs>
            <a:gs pos="58000">
              <a:srgbClr val="180F3A"/>
            </a:gs>
            <a:gs pos="84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弧形 42"/>
          <p:cNvSpPr/>
          <p:nvPr userDrawn="1"/>
        </p:nvSpPr>
        <p:spPr>
          <a:xfrm rot="18284835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弧形 43"/>
          <p:cNvSpPr/>
          <p:nvPr userDrawn="1"/>
        </p:nvSpPr>
        <p:spPr>
          <a:xfrm rot="18981609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弧形 44"/>
          <p:cNvSpPr/>
          <p:nvPr userDrawn="1"/>
        </p:nvSpPr>
        <p:spPr>
          <a:xfrm rot="2955803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弧形 45"/>
          <p:cNvSpPr/>
          <p:nvPr userDrawn="1"/>
        </p:nvSpPr>
        <p:spPr>
          <a:xfrm rot="19678384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7" name="弧形 46"/>
          <p:cNvSpPr/>
          <p:nvPr userDrawn="1"/>
        </p:nvSpPr>
        <p:spPr>
          <a:xfrm rot="20375158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8" name="弧形 47"/>
          <p:cNvSpPr/>
          <p:nvPr userDrawn="1"/>
        </p:nvSpPr>
        <p:spPr>
          <a:xfrm rot="21071932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9" name="弧形 48"/>
          <p:cNvSpPr/>
          <p:nvPr userDrawn="1"/>
        </p:nvSpPr>
        <p:spPr>
          <a:xfrm rot="865480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0" name="弧形 49"/>
          <p:cNvSpPr/>
          <p:nvPr userDrawn="1"/>
        </p:nvSpPr>
        <p:spPr>
          <a:xfrm rot="1562255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1" name="弧形 50"/>
          <p:cNvSpPr/>
          <p:nvPr userDrawn="1"/>
        </p:nvSpPr>
        <p:spPr>
          <a:xfrm rot="2259029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弧形 51"/>
          <p:cNvSpPr/>
          <p:nvPr userDrawn="1"/>
        </p:nvSpPr>
        <p:spPr>
          <a:xfrm rot="3652577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3" name="弧形 52"/>
          <p:cNvSpPr/>
          <p:nvPr userDrawn="1"/>
        </p:nvSpPr>
        <p:spPr>
          <a:xfrm rot="4349352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4" name="弧形 53"/>
          <p:cNvSpPr/>
          <p:nvPr userDrawn="1"/>
        </p:nvSpPr>
        <p:spPr>
          <a:xfrm rot="5046126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5" name="弧形 54"/>
          <p:cNvSpPr/>
          <p:nvPr userDrawn="1"/>
        </p:nvSpPr>
        <p:spPr>
          <a:xfrm rot="5742900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6" name="弧形 55"/>
          <p:cNvSpPr/>
          <p:nvPr userDrawn="1"/>
        </p:nvSpPr>
        <p:spPr>
          <a:xfrm rot="6439675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7" name="弧形 56"/>
          <p:cNvSpPr/>
          <p:nvPr userDrawn="1"/>
        </p:nvSpPr>
        <p:spPr>
          <a:xfrm rot="7136449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弧形 57"/>
          <p:cNvSpPr/>
          <p:nvPr userDrawn="1"/>
        </p:nvSpPr>
        <p:spPr>
          <a:xfrm rot="7833223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弧形 58"/>
          <p:cNvSpPr/>
          <p:nvPr userDrawn="1"/>
        </p:nvSpPr>
        <p:spPr>
          <a:xfrm rot="8529997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0" name="弧形 59"/>
          <p:cNvSpPr/>
          <p:nvPr userDrawn="1"/>
        </p:nvSpPr>
        <p:spPr>
          <a:xfrm rot="9226771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1" name="弧形 60"/>
          <p:cNvSpPr/>
          <p:nvPr userDrawn="1"/>
        </p:nvSpPr>
        <p:spPr>
          <a:xfrm rot="9923546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2" name="弧形 61"/>
          <p:cNvSpPr/>
          <p:nvPr userDrawn="1"/>
        </p:nvSpPr>
        <p:spPr>
          <a:xfrm rot="12013868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3" name="弧形 62"/>
          <p:cNvSpPr/>
          <p:nvPr userDrawn="1"/>
        </p:nvSpPr>
        <p:spPr>
          <a:xfrm rot="12710641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4" name="弧形 63"/>
          <p:cNvSpPr/>
          <p:nvPr userDrawn="1"/>
        </p:nvSpPr>
        <p:spPr>
          <a:xfrm rot="13407416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5" name="弧形 64"/>
          <p:cNvSpPr/>
          <p:nvPr userDrawn="1"/>
        </p:nvSpPr>
        <p:spPr>
          <a:xfrm rot="14104191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6" name="弧形 65"/>
          <p:cNvSpPr/>
          <p:nvPr userDrawn="1"/>
        </p:nvSpPr>
        <p:spPr>
          <a:xfrm rot="14800964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7" name="弧形 66"/>
          <p:cNvSpPr/>
          <p:nvPr userDrawn="1"/>
        </p:nvSpPr>
        <p:spPr>
          <a:xfrm rot="168706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8" name="弧形 67"/>
          <p:cNvSpPr/>
          <p:nvPr userDrawn="1"/>
        </p:nvSpPr>
        <p:spPr>
          <a:xfrm rot="10620319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9" name="弧形 68"/>
          <p:cNvSpPr/>
          <p:nvPr userDrawn="1"/>
        </p:nvSpPr>
        <p:spPr>
          <a:xfrm rot="11317094">
            <a:off x="5107474" y="2415680"/>
            <a:ext cx="2009606" cy="2009604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0" name="弧形 69"/>
          <p:cNvSpPr/>
          <p:nvPr userDrawn="1"/>
        </p:nvSpPr>
        <p:spPr>
          <a:xfrm rot="15497739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1" name="弧形 70"/>
          <p:cNvSpPr/>
          <p:nvPr userDrawn="1"/>
        </p:nvSpPr>
        <p:spPr>
          <a:xfrm rot="16194514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2" name="弧形 71"/>
          <p:cNvSpPr/>
          <p:nvPr userDrawn="1"/>
        </p:nvSpPr>
        <p:spPr>
          <a:xfrm rot="16891287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3" name="弧形 72"/>
          <p:cNvSpPr/>
          <p:nvPr userDrawn="1"/>
        </p:nvSpPr>
        <p:spPr>
          <a:xfrm rot="17588062">
            <a:off x="5107475" y="2415679"/>
            <a:ext cx="2009604" cy="2009606"/>
          </a:xfrm>
          <a:prstGeom prst="arc">
            <a:avLst>
              <a:gd name="adj1" fmla="val 14780916"/>
              <a:gd name="adj2" fmla="val 18647840"/>
            </a:avLst>
          </a:prstGeom>
          <a:ln w="254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4" name="Freeform 6"/>
          <p:cNvSpPr>
            <a:spLocks/>
          </p:cNvSpPr>
          <p:nvPr userDrawn="1"/>
        </p:nvSpPr>
        <p:spPr bwMode="auto">
          <a:xfrm rot="16200000">
            <a:off x="-418164" y="-2314895"/>
            <a:ext cx="13063989" cy="11495729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5" name="Freeform 6"/>
          <p:cNvSpPr>
            <a:spLocks/>
          </p:cNvSpPr>
          <p:nvPr userDrawn="1"/>
        </p:nvSpPr>
        <p:spPr bwMode="auto">
          <a:xfrm rot="16768421">
            <a:off x="-535196" y="-2417881"/>
            <a:ext cx="13298054" cy="11701699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6" name="Freeform 6"/>
          <p:cNvSpPr>
            <a:spLocks/>
          </p:cNvSpPr>
          <p:nvPr userDrawn="1"/>
        </p:nvSpPr>
        <p:spPr bwMode="auto">
          <a:xfrm rot="17336842">
            <a:off x="-652229" y="-2520868"/>
            <a:ext cx="13532123" cy="1190766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7" name="Freeform 6"/>
          <p:cNvSpPr>
            <a:spLocks/>
          </p:cNvSpPr>
          <p:nvPr userDrawn="1"/>
        </p:nvSpPr>
        <p:spPr bwMode="auto">
          <a:xfrm rot="17905263">
            <a:off x="-769265" y="-2623851"/>
            <a:ext cx="13766195" cy="121136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8" name="Freeform 6"/>
          <p:cNvSpPr>
            <a:spLocks/>
          </p:cNvSpPr>
          <p:nvPr userDrawn="1"/>
        </p:nvSpPr>
        <p:spPr bwMode="auto">
          <a:xfrm rot="18473684">
            <a:off x="-886301" y="-2726837"/>
            <a:ext cx="14000260" cy="1231960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9" name="Freeform 6"/>
          <p:cNvSpPr>
            <a:spLocks/>
          </p:cNvSpPr>
          <p:nvPr userDrawn="1"/>
        </p:nvSpPr>
        <p:spPr bwMode="auto">
          <a:xfrm rot="19042105">
            <a:off x="-1003339" y="-2829815"/>
            <a:ext cx="14234336" cy="12525566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0" name="Freeform 6"/>
          <p:cNvSpPr>
            <a:spLocks/>
          </p:cNvSpPr>
          <p:nvPr userDrawn="1"/>
        </p:nvSpPr>
        <p:spPr bwMode="auto">
          <a:xfrm rot="19610526">
            <a:off x="-1120368" y="-2932802"/>
            <a:ext cx="14468401" cy="12731536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1" name="Freeform 6"/>
          <p:cNvSpPr>
            <a:spLocks/>
          </p:cNvSpPr>
          <p:nvPr userDrawn="1"/>
        </p:nvSpPr>
        <p:spPr bwMode="auto">
          <a:xfrm rot="20178947">
            <a:off x="-1237404" y="-3035784"/>
            <a:ext cx="14702470" cy="1293750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2" name="Freeform 6"/>
          <p:cNvSpPr>
            <a:spLocks/>
          </p:cNvSpPr>
          <p:nvPr userDrawn="1"/>
        </p:nvSpPr>
        <p:spPr bwMode="auto">
          <a:xfrm rot="20747368">
            <a:off x="-1354440" y="-3138771"/>
            <a:ext cx="14936535" cy="1314347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3" name="Freeform 6"/>
          <p:cNvSpPr>
            <a:spLocks/>
          </p:cNvSpPr>
          <p:nvPr userDrawn="1"/>
        </p:nvSpPr>
        <p:spPr bwMode="auto">
          <a:xfrm rot="21315790">
            <a:off x="-1471473" y="-3241754"/>
            <a:ext cx="15170607" cy="1334944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4" name="Freeform 6"/>
          <p:cNvSpPr>
            <a:spLocks/>
          </p:cNvSpPr>
          <p:nvPr userDrawn="1"/>
        </p:nvSpPr>
        <p:spPr bwMode="auto">
          <a:xfrm rot="284211">
            <a:off x="-1588506" y="-3344740"/>
            <a:ext cx="15404672" cy="13555413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5" name="Freeform 6"/>
          <p:cNvSpPr>
            <a:spLocks/>
          </p:cNvSpPr>
          <p:nvPr userDrawn="1"/>
        </p:nvSpPr>
        <p:spPr bwMode="auto">
          <a:xfrm rot="852632">
            <a:off x="-1705538" y="-3447723"/>
            <a:ext cx="15638741" cy="13761379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6" name="Freeform 6"/>
          <p:cNvSpPr>
            <a:spLocks/>
          </p:cNvSpPr>
          <p:nvPr userDrawn="1"/>
        </p:nvSpPr>
        <p:spPr bwMode="auto">
          <a:xfrm rot="1421053">
            <a:off x="-1822574" y="-3550710"/>
            <a:ext cx="15872806" cy="13967349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7" name="Freeform 6"/>
          <p:cNvSpPr>
            <a:spLocks/>
          </p:cNvSpPr>
          <p:nvPr userDrawn="1"/>
        </p:nvSpPr>
        <p:spPr bwMode="auto">
          <a:xfrm rot="1989474">
            <a:off x="-1939610" y="-3653689"/>
            <a:ext cx="16106875" cy="1417331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8" name="Freeform 6"/>
          <p:cNvSpPr>
            <a:spLocks/>
          </p:cNvSpPr>
          <p:nvPr userDrawn="1"/>
        </p:nvSpPr>
        <p:spPr bwMode="auto">
          <a:xfrm rot="2557895">
            <a:off x="-2056639" y="-3756676"/>
            <a:ext cx="16340944" cy="14379287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9" name="Freeform 6"/>
          <p:cNvSpPr>
            <a:spLocks/>
          </p:cNvSpPr>
          <p:nvPr userDrawn="1"/>
        </p:nvSpPr>
        <p:spPr bwMode="auto">
          <a:xfrm rot="3126316">
            <a:off x="-2173670" y="-3859664"/>
            <a:ext cx="16575004" cy="14585261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0" name="Freeform 6"/>
          <p:cNvSpPr>
            <a:spLocks/>
          </p:cNvSpPr>
          <p:nvPr userDrawn="1"/>
        </p:nvSpPr>
        <p:spPr bwMode="auto">
          <a:xfrm rot="3694737">
            <a:off x="-2290706" y="-3962651"/>
            <a:ext cx="16809069" cy="14791230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1" name="Freeform 6"/>
          <p:cNvSpPr>
            <a:spLocks/>
          </p:cNvSpPr>
          <p:nvPr userDrawn="1"/>
        </p:nvSpPr>
        <p:spPr bwMode="auto">
          <a:xfrm rot="4263158">
            <a:off x="-2407742" y="-4065630"/>
            <a:ext cx="17043141" cy="14997200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2" name="Freeform 6"/>
          <p:cNvSpPr>
            <a:spLocks/>
          </p:cNvSpPr>
          <p:nvPr userDrawn="1"/>
        </p:nvSpPr>
        <p:spPr bwMode="auto">
          <a:xfrm rot="4831579">
            <a:off x="-2524771" y="-4168617"/>
            <a:ext cx="17277206" cy="15203169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3" name="Freeform 6"/>
          <p:cNvSpPr>
            <a:spLocks/>
          </p:cNvSpPr>
          <p:nvPr userDrawn="1"/>
        </p:nvSpPr>
        <p:spPr bwMode="auto">
          <a:xfrm rot="5400000">
            <a:off x="-2641807" y="-4271600"/>
            <a:ext cx="17511275" cy="15409139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4" name="Freeform 6"/>
          <p:cNvSpPr>
            <a:spLocks/>
          </p:cNvSpPr>
          <p:nvPr userDrawn="1"/>
        </p:nvSpPr>
        <p:spPr bwMode="auto">
          <a:xfrm rot="5968422">
            <a:off x="-2758843" y="-4374586"/>
            <a:ext cx="17745340" cy="156151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5" name="Freeform 6"/>
          <p:cNvSpPr>
            <a:spLocks/>
          </p:cNvSpPr>
          <p:nvPr userDrawn="1"/>
        </p:nvSpPr>
        <p:spPr bwMode="auto">
          <a:xfrm rot="6536842">
            <a:off x="-2875875" y="-4477573"/>
            <a:ext cx="17979412" cy="15821081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6" name="Freeform 6"/>
          <p:cNvSpPr>
            <a:spLocks/>
          </p:cNvSpPr>
          <p:nvPr userDrawn="1"/>
        </p:nvSpPr>
        <p:spPr bwMode="auto">
          <a:xfrm rot="9378948">
            <a:off x="-3461051" y="-4992489"/>
            <a:ext cx="19149760" cy="16850917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7" name="Freeform 6"/>
          <p:cNvSpPr>
            <a:spLocks/>
          </p:cNvSpPr>
          <p:nvPr userDrawn="1"/>
        </p:nvSpPr>
        <p:spPr bwMode="auto">
          <a:xfrm rot="9947368">
            <a:off x="-3578080" y="-5095479"/>
            <a:ext cx="19383826" cy="17056886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8" name="Freeform 6"/>
          <p:cNvSpPr>
            <a:spLocks/>
          </p:cNvSpPr>
          <p:nvPr userDrawn="1"/>
        </p:nvSpPr>
        <p:spPr bwMode="auto">
          <a:xfrm rot="10515789">
            <a:off x="-3695116" y="-5198458"/>
            <a:ext cx="19617891" cy="17262856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9" name="Freeform 6"/>
          <p:cNvSpPr>
            <a:spLocks/>
          </p:cNvSpPr>
          <p:nvPr userDrawn="1"/>
        </p:nvSpPr>
        <p:spPr bwMode="auto">
          <a:xfrm rot="11084211">
            <a:off x="-3812152" y="-5301445"/>
            <a:ext cx="19851959" cy="1746882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0" name="Freeform 6"/>
          <p:cNvSpPr>
            <a:spLocks/>
          </p:cNvSpPr>
          <p:nvPr userDrawn="1"/>
        </p:nvSpPr>
        <p:spPr bwMode="auto">
          <a:xfrm rot="11652632">
            <a:off x="-3929185" y="-5404428"/>
            <a:ext cx="20086028" cy="1767479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BB1055">
                    <a:alpha val="29000"/>
                  </a:srgbClr>
                </a:gs>
                <a:gs pos="75000">
                  <a:srgbClr val="05DAE3">
                    <a:alpha val="46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1" name="Freeform 6"/>
          <p:cNvSpPr>
            <a:spLocks/>
          </p:cNvSpPr>
          <p:nvPr userDrawn="1"/>
        </p:nvSpPr>
        <p:spPr bwMode="auto">
          <a:xfrm rot="16200000">
            <a:off x="248876" y="192851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2" name="Freeform 6"/>
          <p:cNvSpPr>
            <a:spLocks/>
          </p:cNvSpPr>
          <p:nvPr userDrawn="1"/>
        </p:nvSpPr>
        <p:spPr bwMode="auto">
          <a:xfrm rot="16768421">
            <a:off x="278647" y="-166428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3" name="Freeform 6"/>
          <p:cNvSpPr>
            <a:spLocks/>
          </p:cNvSpPr>
          <p:nvPr userDrawn="1"/>
        </p:nvSpPr>
        <p:spPr bwMode="auto">
          <a:xfrm rot="17336842">
            <a:off x="367147" y="-515907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4" name="Freeform 6"/>
          <p:cNvSpPr>
            <a:spLocks/>
          </p:cNvSpPr>
          <p:nvPr userDrawn="1"/>
        </p:nvSpPr>
        <p:spPr bwMode="auto">
          <a:xfrm rot="17905263">
            <a:off x="511962" y="-846054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5" name="Freeform 6"/>
          <p:cNvSpPr>
            <a:spLocks/>
          </p:cNvSpPr>
          <p:nvPr userDrawn="1"/>
        </p:nvSpPr>
        <p:spPr bwMode="auto">
          <a:xfrm rot="18473684">
            <a:off x="709143" y="-1147862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6" name="Freeform 6"/>
          <p:cNvSpPr>
            <a:spLocks/>
          </p:cNvSpPr>
          <p:nvPr userDrawn="1"/>
        </p:nvSpPr>
        <p:spPr bwMode="auto">
          <a:xfrm rot="19042105">
            <a:off x="953311" y="-1413098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7" name="Freeform 6"/>
          <p:cNvSpPr>
            <a:spLocks/>
          </p:cNvSpPr>
          <p:nvPr userDrawn="1"/>
        </p:nvSpPr>
        <p:spPr bwMode="auto">
          <a:xfrm rot="19610526">
            <a:off x="1237806" y="-1634529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8" name="Freeform 6"/>
          <p:cNvSpPr>
            <a:spLocks/>
          </p:cNvSpPr>
          <p:nvPr userDrawn="1"/>
        </p:nvSpPr>
        <p:spPr bwMode="auto">
          <a:xfrm rot="20178947">
            <a:off x="1554866" y="-1806113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9" name="Freeform 6"/>
          <p:cNvSpPr>
            <a:spLocks/>
          </p:cNvSpPr>
          <p:nvPr userDrawn="1"/>
        </p:nvSpPr>
        <p:spPr bwMode="auto">
          <a:xfrm rot="20747368">
            <a:off x="1895842" y="-1923171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0" name="Freeform 6"/>
          <p:cNvSpPr>
            <a:spLocks/>
          </p:cNvSpPr>
          <p:nvPr userDrawn="1"/>
        </p:nvSpPr>
        <p:spPr bwMode="auto">
          <a:xfrm rot="21315790">
            <a:off x="2251436" y="-1982509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1" name="Freeform 6"/>
          <p:cNvSpPr>
            <a:spLocks/>
          </p:cNvSpPr>
          <p:nvPr userDrawn="1"/>
        </p:nvSpPr>
        <p:spPr bwMode="auto">
          <a:xfrm rot="284211">
            <a:off x="2611948" y="-1982509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2" name="Freeform 6"/>
          <p:cNvSpPr>
            <a:spLocks/>
          </p:cNvSpPr>
          <p:nvPr userDrawn="1"/>
        </p:nvSpPr>
        <p:spPr bwMode="auto">
          <a:xfrm rot="852632">
            <a:off x="2967541" y="-1923171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3" name="Freeform 6"/>
          <p:cNvSpPr>
            <a:spLocks/>
          </p:cNvSpPr>
          <p:nvPr userDrawn="1"/>
        </p:nvSpPr>
        <p:spPr bwMode="auto">
          <a:xfrm rot="1421053">
            <a:off x="3308519" y="-1806113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4" name="Freeform 6"/>
          <p:cNvSpPr>
            <a:spLocks/>
          </p:cNvSpPr>
          <p:nvPr userDrawn="1"/>
        </p:nvSpPr>
        <p:spPr bwMode="auto">
          <a:xfrm rot="1989474">
            <a:off x="3625579" y="-1634529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5" name="Freeform 6"/>
          <p:cNvSpPr>
            <a:spLocks/>
          </p:cNvSpPr>
          <p:nvPr userDrawn="1"/>
        </p:nvSpPr>
        <p:spPr bwMode="auto">
          <a:xfrm rot="2557895">
            <a:off x="3910072" y="-1413098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6" name="Freeform 6"/>
          <p:cNvSpPr>
            <a:spLocks/>
          </p:cNvSpPr>
          <p:nvPr userDrawn="1"/>
        </p:nvSpPr>
        <p:spPr bwMode="auto">
          <a:xfrm rot="3126316">
            <a:off x="4154239" y="-1147862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7" name="Freeform 6"/>
          <p:cNvSpPr>
            <a:spLocks/>
          </p:cNvSpPr>
          <p:nvPr userDrawn="1"/>
        </p:nvSpPr>
        <p:spPr bwMode="auto">
          <a:xfrm rot="3694737">
            <a:off x="4351419" y="-846054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8" name="Freeform 6"/>
          <p:cNvSpPr>
            <a:spLocks/>
          </p:cNvSpPr>
          <p:nvPr userDrawn="1"/>
        </p:nvSpPr>
        <p:spPr bwMode="auto">
          <a:xfrm rot="4263158">
            <a:off x="4496236" y="-515907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9" name="Freeform 6"/>
          <p:cNvSpPr>
            <a:spLocks/>
          </p:cNvSpPr>
          <p:nvPr userDrawn="1"/>
        </p:nvSpPr>
        <p:spPr bwMode="auto">
          <a:xfrm rot="4831579">
            <a:off x="4584736" y="-166428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0" name="Freeform 6"/>
          <p:cNvSpPr>
            <a:spLocks/>
          </p:cNvSpPr>
          <p:nvPr userDrawn="1"/>
        </p:nvSpPr>
        <p:spPr bwMode="auto">
          <a:xfrm rot="5400000">
            <a:off x="4614507" y="192851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1" name="Freeform 6"/>
          <p:cNvSpPr>
            <a:spLocks/>
          </p:cNvSpPr>
          <p:nvPr userDrawn="1"/>
        </p:nvSpPr>
        <p:spPr bwMode="auto">
          <a:xfrm rot="5968422">
            <a:off x="4584736" y="552131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3" name="Freeform 6"/>
          <p:cNvSpPr>
            <a:spLocks/>
          </p:cNvSpPr>
          <p:nvPr userDrawn="1"/>
        </p:nvSpPr>
        <p:spPr bwMode="auto">
          <a:xfrm rot="6536842">
            <a:off x="4496236" y="901611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4" name="Freeform 6"/>
          <p:cNvSpPr>
            <a:spLocks/>
          </p:cNvSpPr>
          <p:nvPr userDrawn="1"/>
        </p:nvSpPr>
        <p:spPr bwMode="auto">
          <a:xfrm rot="7105263">
            <a:off x="4351419" y="1231756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5" name="Freeform 6"/>
          <p:cNvSpPr>
            <a:spLocks/>
          </p:cNvSpPr>
          <p:nvPr userDrawn="1"/>
        </p:nvSpPr>
        <p:spPr bwMode="auto">
          <a:xfrm rot="7673685">
            <a:off x="4154239" y="1533564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6" name="Freeform 6"/>
          <p:cNvSpPr>
            <a:spLocks/>
          </p:cNvSpPr>
          <p:nvPr userDrawn="1"/>
        </p:nvSpPr>
        <p:spPr bwMode="auto">
          <a:xfrm rot="8242105">
            <a:off x="3910072" y="1798801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7" name="Freeform 6"/>
          <p:cNvSpPr>
            <a:spLocks/>
          </p:cNvSpPr>
          <p:nvPr userDrawn="1"/>
        </p:nvSpPr>
        <p:spPr bwMode="auto">
          <a:xfrm rot="8810526">
            <a:off x="3625579" y="2020230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8" name="Freeform 6"/>
          <p:cNvSpPr>
            <a:spLocks/>
          </p:cNvSpPr>
          <p:nvPr userDrawn="1"/>
        </p:nvSpPr>
        <p:spPr bwMode="auto">
          <a:xfrm rot="9378948">
            <a:off x="3308519" y="2191815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9" name="Freeform 6"/>
          <p:cNvSpPr>
            <a:spLocks/>
          </p:cNvSpPr>
          <p:nvPr userDrawn="1"/>
        </p:nvSpPr>
        <p:spPr bwMode="auto">
          <a:xfrm rot="9947368">
            <a:off x="2967541" y="2308872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0" name="Freeform 6"/>
          <p:cNvSpPr>
            <a:spLocks/>
          </p:cNvSpPr>
          <p:nvPr userDrawn="1"/>
        </p:nvSpPr>
        <p:spPr bwMode="auto">
          <a:xfrm rot="10515789">
            <a:off x="2611948" y="2368210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1" name="Freeform 6"/>
          <p:cNvSpPr>
            <a:spLocks/>
          </p:cNvSpPr>
          <p:nvPr userDrawn="1"/>
        </p:nvSpPr>
        <p:spPr bwMode="auto">
          <a:xfrm rot="11084211">
            <a:off x="2251436" y="2368210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2" name="Freeform 6"/>
          <p:cNvSpPr>
            <a:spLocks/>
          </p:cNvSpPr>
          <p:nvPr userDrawn="1"/>
        </p:nvSpPr>
        <p:spPr bwMode="auto">
          <a:xfrm rot="11652632">
            <a:off x="1895842" y="2308872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3" name="Freeform 6"/>
          <p:cNvSpPr>
            <a:spLocks/>
          </p:cNvSpPr>
          <p:nvPr userDrawn="1"/>
        </p:nvSpPr>
        <p:spPr bwMode="auto">
          <a:xfrm rot="12221052">
            <a:off x="1554866" y="2191815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4" name="Freeform 6"/>
          <p:cNvSpPr>
            <a:spLocks/>
          </p:cNvSpPr>
          <p:nvPr userDrawn="1"/>
        </p:nvSpPr>
        <p:spPr bwMode="auto">
          <a:xfrm rot="12789474">
            <a:off x="1237806" y="2020230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5" name="Freeform 6"/>
          <p:cNvSpPr>
            <a:spLocks/>
          </p:cNvSpPr>
          <p:nvPr userDrawn="1"/>
        </p:nvSpPr>
        <p:spPr bwMode="auto">
          <a:xfrm rot="13357896">
            <a:off x="953311" y="1798800"/>
            <a:ext cx="7364274" cy="648023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6" name="Freeform 6"/>
          <p:cNvSpPr>
            <a:spLocks/>
          </p:cNvSpPr>
          <p:nvPr userDrawn="1"/>
        </p:nvSpPr>
        <p:spPr bwMode="auto">
          <a:xfrm rot="13926315">
            <a:off x="709143" y="1533564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7" name="Freeform 6"/>
          <p:cNvSpPr>
            <a:spLocks/>
          </p:cNvSpPr>
          <p:nvPr userDrawn="1"/>
        </p:nvSpPr>
        <p:spPr bwMode="auto">
          <a:xfrm rot="14494737">
            <a:off x="511962" y="1231756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8" name="Freeform 6"/>
          <p:cNvSpPr>
            <a:spLocks/>
          </p:cNvSpPr>
          <p:nvPr userDrawn="1"/>
        </p:nvSpPr>
        <p:spPr bwMode="auto">
          <a:xfrm rot="15063159">
            <a:off x="367147" y="901610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9" name="Freeform 6"/>
          <p:cNvSpPr>
            <a:spLocks/>
          </p:cNvSpPr>
          <p:nvPr userDrawn="1"/>
        </p:nvSpPr>
        <p:spPr bwMode="auto">
          <a:xfrm rot="15631578">
            <a:off x="278647" y="552131"/>
            <a:ext cx="7364275" cy="6480234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30000"/>
                  </a:srgbClr>
                </a:gs>
                <a:gs pos="25000">
                  <a:srgbClr val="BB1055"/>
                </a:gs>
                <a:gs pos="75000">
                  <a:srgbClr val="05DAE3">
                    <a:alpha val="32000"/>
                  </a:srgbClr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80" name="椭圆 179"/>
          <p:cNvSpPr/>
          <p:nvPr userDrawn="1"/>
        </p:nvSpPr>
        <p:spPr>
          <a:xfrm>
            <a:off x="5130921" y="2499495"/>
            <a:ext cx="1950798" cy="1950468"/>
          </a:xfrm>
          <a:prstGeom prst="ellipse">
            <a:avLst/>
          </a:prstGeom>
          <a:gradFill flip="none" rotWithShape="1">
            <a:gsLst>
              <a:gs pos="43000">
                <a:srgbClr val="05DAE3">
                  <a:alpha val="12000"/>
                </a:srgbClr>
              </a:gs>
              <a:gs pos="0">
                <a:schemeClr val="bg1">
                  <a:alpha val="77000"/>
                </a:schemeClr>
              </a:gs>
              <a:gs pos="24000">
                <a:srgbClr val="05DAE3">
                  <a:alpha val="32000"/>
                </a:srgbClr>
              </a:gs>
              <a:gs pos="63000">
                <a:srgbClr val="05DAE3">
                  <a:alpha val="4000"/>
                </a:srgbClr>
              </a:gs>
              <a:gs pos="80000">
                <a:srgbClr val="B40F51">
                  <a:alpha val="0"/>
                </a:srgbClr>
              </a:gs>
              <a:gs pos="97000">
                <a:srgbClr val="1E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31058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1000"/>
                            </p:stCondLst>
                            <p:childTnLst>
                              <p:par>
                                <p:cTn id="192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5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7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9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1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3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7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9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1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3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7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1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3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5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7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1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3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5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7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9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1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3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5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7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9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51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53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2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2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2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2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2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2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2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2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2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2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2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2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2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2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2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2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2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2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2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2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2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2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2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2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2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2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2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2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2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2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2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2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2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2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2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2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2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2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2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2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2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2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2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2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2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2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2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2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8" dur="2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2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2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2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2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2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2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2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2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2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2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2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2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2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2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2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2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2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2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2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8" dur="2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2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2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2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2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22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22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22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0" dur="2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22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22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22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2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2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2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2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2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22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22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22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8" dur="2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2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2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2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2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2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2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2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2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22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22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22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6" dur="2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9" dur="2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2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2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2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2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2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2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8" dur="2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2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2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2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2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2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2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2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2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2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2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2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2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9" dur="2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2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2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2" dur="2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2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2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2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2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2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2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2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2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2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2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2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2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22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22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22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6" dur="22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2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2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2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2" dur="22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2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2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2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2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2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2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2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22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2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2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2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0" dur="22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3" dur="22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22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22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22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2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2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2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2" dur="2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2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2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2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22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22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22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22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225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2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2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2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22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3" dur="2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2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2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2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22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22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22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2" dur="225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22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22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22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225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1" dur="2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2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2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22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22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22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22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22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22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22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22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6" dur="22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9" dur="22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22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22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225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22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22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22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225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22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22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22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225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225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225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225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0" dur="225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3" dur="22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22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22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22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225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225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225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22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225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225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225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8" dur="22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1" dur="22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22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22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225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22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22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22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0" dur="22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3" dur="22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4" dur="22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22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6" dur="22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9" dur="225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225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225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2" dur="22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5" dur="225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225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225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8" dur="225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1" dur="225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2" dur="225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225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4" dur="22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22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22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22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0" dur="225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3" dur="225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4" dur="225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225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225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78" grpId="0" animBg="1"/>
      <p:bldP spid="179" grpId="0" animBg="1"/>
      <p:bldP spid="18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gradFill>
          <a:gsLst>
            <a:gs pos="20000">
              <a:srgbClr val="050537"/>
            </a:gs>
            <a:gs pos="58000">
              <a:srgbClr val="180F3A"/>
            </a:gs>
            <a:gs pos="84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图片 1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1905000"/>
          </a:xfrm>
          <a:prstGeom prst="rect">
            <a:avLst/>
          </a:prstGeom>
        </p:spPr>
      </p:pic>
      <p:grpSp>
        <p:nvGrpSpPr>
          <p:cNvPr id="123" name="组合 122"/>
          <p:cNvGrpSpPr/>
          <p:nvPr userDrawn="1"/>
        </p:nvGrpSpPr>
        <p:grpSpPr>
          <a:xfrm>
            <a:off x="-1612490" y="1051996"/>
            <a:ext cx="15416980" cy="8224741"/>
            <a:chOff x="748090" y="-2524465"/>
            <a:chExt cx="20264284" cy="16144683"/>
          </a:xfrm>
          <a:scene3d>
            <a:camera prst="perspectiveRelaxedModerately" fov="6000000"/>
            <a:lightRig rig="threePt" dir="t"/>
          </a:scene3d>
        </p:grpSpPr>
        <p:grpSp>
          <p:nvGrpSpPr>
            <p:cNvPr id="124" name="组合 123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144" name="直接连接符 143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直接连接符 144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直接连接符 146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连接符 150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接连接符 154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连接符 159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126" name="直接连接符 125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接连接符 128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接连接符 135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接连接符 138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2" name="矩形 161"/>
          <p:cNvSpPr/>
          <p:nvPr userDrawn="1"/>
        </p:nvSpPr>
        <p:spPr>
          <a:xfrm>
            <a:off x="0" y="-357995"/>
            <a:ext cx="12192000" cy="6858000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0898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bg>
      <p:bgPr>
        <a:gradFill>
          <a:gsLst>
            <a:gs pos="20000">
              <a:srgbClr val="050537"/>
            </a:gs>
            <a:gs pos="58000">
              <a:srgbClr val="180F3A"/>
            </a:gs>
            <a:gs pos="84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图片 1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1905000"/>
          </a:xfrm>
          <a:prstGeom prst="rect">
            <a:avLst/>
          </a:prstGeom>
        </p:spPr>
      </p:pic>
      <p:grpSp>
        <p:nvGrpSpPr>
          <p:cNvPr id="123" name="组合 122"/>
          <p:cNvGrpSpPr/>
          <p:nvPr userDrawn="1"/>
        </p:nvGrpSpPr>
        <p:grpSpPr>
          <a:xfrm>
            <a:off x="-1612490" y="1051996"/>
            <a:ext cx="15416980" cy="8224741"/>
            <a:chOff x="748090" y="-2524465"/>
            <a:chExt cx="20264284" cy="16144683"/>
          </a:xfrm>
          <a:scene3d>
            <a:camera prst="perspectiveRelaxedModerately" fov="6000000">
              <a:rot lat="17390632" lon="0" rev="0"/>
            </a:camera>
            <a:lightRig rig="threePt" dir="t"/>
          </a:scene3d>
        </p:grpSpPr>
        <p:grpSp>
          <p:nvGrpSpPr>
            <p:cNvPr id="124" name="组合 123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144" name="直接连接符 143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直接连接符 144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直接连接符 146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连接符 150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接连接符 154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连接符 159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126" name="直接连接符 125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接连接符 128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接连接符 135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接连接符 138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2" name="矩形 161"/>
          <p:cNvSpPr/>
          <p:nvPr userDrawn="1"/>
        </p:nvSpPr>
        <p:spPr>
          <a:xfrm>
            <a:off x="0" y="-357995"/>
            <a:ext cx="12192000" cy="6858000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6744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bg>
      <p:bgPr>
        <a:gradFill>
          <a:gsLst>
            <a:gs pos="20000">
              <a:srgbClr val="050537"/>
            </a:gs>
            <a:gs pos="58000">
              <a:srgbClr val="180F3A"/>
            </a:gs>
            <a:gs pos="84000">
              <a:srgbClr val="4A113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图片 1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1905000"/>
          </a:xfrm>
          <a:prstGeom prst="rect">
            <a:avLst/>
          </a:prstGeom>
        </p:spPr>
      </p:pic>
      <p:grpSp>
        <p:nvGrpSpPr>
          <p:cNvPr id="123" name="组合 122"/>
          <p:cNvGrpSpPr/>
          <p:nvPr userDrawn="1"/>
        </p:nvGrpSpPr>
        <p:grpSpPr>
          <a:xfrm>
            <a:off x="-1612490" y="1051996"/>
            <a:ext cx="15416980" cy="8224741"/>
            <a:chOff x="748090" y="-2524465"/>
            <a:chExt cx="20264284" cy="16144683"/>
          </a:xfrm>
          <a:scene3d>
            <a:camera prst="perspectiveRelaxedModerately" fov="6000000"/>
            <a:lightRig rig="threePt" dir="t"/>
          </a:scene3d>
        </p:grpSpPr>
        <p:grpSp>
          <p:nvGrpSpPr>
            <p:cNvPr id="124" name="组合 123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144" name="直接连接符 143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直接连接符 144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直接连接符 146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连接符 150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接连接符 154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连接符 159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126" name="直接连接符 125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接连接符 128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接连接符 135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接连接符 138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2" name="矩形 161"/>
          <p:cNvSpPr/>
          <p:nvPr userDrawn="1"/>
        </p:nvSpPr>
        <p:spPr>
          <a:xfrm>
            <a:off x="0" y="-357995"/>
            <a:ext cx="12192000" cy="6858000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3" name="矩形 42"/>
          <p:cNvSpPr/>
          <p:nvPr userDrawn="1"/>
        </p:nvSpPr>
        <p:spPr>
          <a:xfrm>
            <a:off x="-10759" y="-10757"/>
            <a:ext cx="8731443" cy="6383214"/>
          </a:xfrm>
          <a:prstGeom prst="rect">
            <a:avLst/>
          </a:prstGeom>
          <a:ln>
            <a:gradFill>
              <a:gsLst>
                <a:gs pos="5000">
                  <a:srgbClr val="6DFEFB"/>
                </a:gs>
                <a:gs pos="42000">
                  <a:srgbClr val="BB1055">
                    <a:alpha val="0"/>
                  </a:srgbClr>
                </a:gs>
                <a:gs pos="76000">
                  <a:srgbClr val="BB1055">
                    <a:alpha val="62000"/>
                  </a:srgbClr>
                </a:gs>
              </a:gsLst>
              <a:lin ang="5400000" scaled="1"/>
            </a:gradFill>
          </a:ln>
          <a:effectLst>
            <a:outerShdw blurRad="533400" dist="38100" dir="2700000" sx="102000" sy="102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4" name="矩形 43"/>
          <p:cNvSpPr/>
          <p:nvPr userDrawn="1"/>
        </p:nvSpPr>
        <p:spPr>
          <a:xfrm>
            <a:off x="-10758" y="-10758"/>
            <a:ext cx="8130106" cy="5943600"/>
          </a:xfrm>
          <a:prstGeom prst="rect">
            <a:avLst/>
          </a:prstGeom>
          <a:ln>
            <a:gradFill>
              <a:gsLst>
                <a:gs pos="5000">
                  <a:srgbClr val="BB1055"/>
                </a:gs>
                <a:gs pos="42000">
                  <a:srgbClr val="BB1055">
                    <a:alpha val="0"/>
                  </a:srgbClr>
                </a:gs>
                <a:gs pos="76000">
                  <a:srgbClr val="BB1055"/>
                </a:gs>
              </a:gsLst>
              <a:lin ang="5400000" scaled="1"/>
            </a:gradFill>
          </a:ln>
          <a:effectLst>
            <a:outerShdw blurRad="533400" dist="38100" dir="2700000" sx="102000" sy="102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5" name="矩形 44"/>
          <p:cNvSpPr/>
          <p:nvPr userDrawn="1"/>
        </p:nvSpPr>
        <p:spPr>
          <a:xfrm>
            <a:off x="-10758" y="-10759"/>
            <a:ext cx="7540794" cy="5512777"/>
          </a:xfrm>
          <a:prstGeom prst="rect">
            <a:avLst/>
          </a:prstGeom>
          <a:ln>
            <a:gradFill>
              <a:gsLst>
                <a:gs pos="5000">
                  <a:srgbClr val="BB1055"/>
                </a:gs>
                <a:gs pos="42000">
                  <a:srgbClr val="BB1055">
                    <a:alpha val="0"/>
                  </a:srgbClr>
                </a:gs>
                <a:gs pos="76000">
                  <a:srgbClr val="6DFEFB"/>
                </a:gs>
              </a:gsLst>
              <a:lin ang="5400000" scaled="1"/>
            </a:gradFill>
          </a:ln>
          <a:effectLst>
            <a:outerShdw blurRad="533400" dist="38100" dir="2700000" sx="102000" sy="102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6" name="矩形 45"/>
          <p:cNvSpPr/>
          <p:nvPr userDrawn="1"/>
        </p:nvSpPr>
        <p:spPr>
          <a:xfrm>
            <a:off x="-10758" y="-10758"/>
            <a:ext cx="6963508" cy="5090746"/>
          </a:xfrm>
          <a:prstGeom prst="rect">
            <a:avLst/>
          </a:prstGeom>
          <a:ln>
            <a:gradFill>
              <a:gsLst>
                <a:gs pos="5000">
                  <a:srgbClr val="6DFEFB"/>
                </a:gs>
                <a:gs pos="42000">
                  <a:srgbClr val="BB1055">
                    <a:alpha val="0"/>
                  </a:srgbClr>
                </a:gs>
                <a:gs pos="76000">
                  <a:srgbClr val="BB1055"/>
                </a:gs>
              </a:gsLst>
              <a:lin ang="5400000" scaled="1"/>
            </a:gradFill>
          </a:ln>
          <a:effectLst>
            <a:outerShdw blurRad="533400" dist="38100" dir="2700000" sx="102000" sy="102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 userDrawn="1"/>
        </p:nvGrpSpPr>
        <p:grpSpPr>
          <a:xfrm>
            <a:off x="-1612490" y="1051996"/>
            <a:ext cx="15416980" cy="8224741"/>
            <a:chOff x="748090" y="-2524465"/>
            <a:chExt cx="20264284" cy="16144683"/>
          </a:xfrm>
          <a:scene3d>
            <a:camera prst="perspectiveRelaxedModerately" fov="6000000"/>
            <a:lightRig rig="threePt" dir="t"/>
          </a:scene3d>
        </p:grpSpPr>
        <p:grpSp>
          <p:nvGrpSpPr>
            <p:cNvPr id="48" name="组合 47"/>
            <p:cNvGrpSpPr/>
            <p:nvPr/>
          </p:nvGrpSpPr>
          <p:grpSpPr>
            <a:xfrm>
              <a:off x="924742" y="-2524465"/>
              <a:ext cx="19910979" cy="16144683"/>
              <a:chOff x="319314" y="0"/>
              <a:chExt cx="11451771" cy="7503886"/>
            </a:xfrm>
          </p:grpSpPr>
          <p:cxnSp>
            <p:nvCxnSpPr>
              <p:cNvPr id="68" name="直接连接符 67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组合 48"/>
            <p:cNvGrpSpPr/>
            <p:nvPr/>
          </p:nvGrpSpPr>
          <p:grpSpPr>
            <a:xfrm rot="5400000">
              <a:off x="3118509" y="-4584266"/>
              <a:ext cx="15523445" cy="20264284"/>
              <a:chOff x="319314" y="0"/>
              <a:chExt cx="11451771" cy="7503886"/>
            </a:xfrm>
          </p:grpSpPr>
          <p:cxnSp>
            <p:nvCxnSpPr>
              <p:cNvPr id="50" name="直接连接符 49"/>
              <p:cNvCxnSpPr/>
              <p:nvPr/>
            </p:nvCxnSpPr>
            <p:spPr>
              <a:xfrm>
                <a:off x="31931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/>
            </p:nvCxnSpPr>
            <p:spPr>
              <a:xfrm>
                <a:off x="99294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>
                <a:off x="166658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234021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301385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368748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/>
            </p:nvCxnSpPr>
            <p:spPr>
              <a:xfrm>
                <a:off x="436111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/>
              <p:nvPr/>
            </p:nvCxnSpPr>
            <p:spPr>
              <a:xfrm>
                <a:off x="503475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/>
            </p:nvCxnSpPr>
            <p:spPr>
              <a:xfrm>
                <a:off x="570838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638202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/>
            </p:nvCxnSpPr>
            <p:spPr>
              <a:xfrm>
                <a:off x="705565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/>
            </p:nvCxnSpPr>
            <p:spPr>
              <a:xfrm>
                <a:off x="772928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>
                <a:off x="8402922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9076556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9750190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/>
            </p:nvCxnSpPr>
            <p:spPr>
              <a:xfrm>
                <a:off x="10423824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/>
            </p:nvCxnSpPr>
            <p:spPr>
              <a:xfrm>
                <a:off x="11097458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11771085" y="0"/>
                <a:ext cx="0" cy="7503886"/>
              </a:xfrm>
              <a:prstGeom prst="line">
                <a:avLst/>
              </a:prstGeom>
              <a:ln w="12700" cap="rnd">
                <a:solidFill>
                  <a:schemeClr val="bg1">
                    <a:alpha val="2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6" name="矩形 85"/>
          <p:cNvSpPr/>
          <p:nvPr userDrawn="1"/>
        </p:nvSpPr>
        <p:spPr>
          <a:xfrm>
            <a:off x="0" y="-357995"/>
            <a:ext cx="12192000" cy="6858000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7" name="组合 86"/>
          <p:cNvGrpSpPr/>
          <p:nvPr userDrawn="1"/>
        </p:nvGrpSpPr>
        <p:grpSpPr>
          <a:xfrm>
            <a:off x="-3110446" y="-3449690"/>
            <a:ext cx="6581442" cy="6877860"/>
            <a:chOff x="2768207" y="281354"/>
            <a:chExt cx="6008790" cy="6279416"/>
          </a:xfrm>
        </p:grpSpPr>
        <p:sp>
          <p:nvSpPr>
            <p:cNvPr id="88" name="Freeform 6"/>
            <p:cNvSpPr>
              <a:spLocks/>
            </p:cNvSpPr>
            <p:nvPr/>
          </p:nvSpPr>
          <p:spPr bwMode="auto">
            <a:xfrm rot="7105263">
              <a:off x="3140319" y="1104772"/>
              <a:ext cx="5264566" cy="463258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 rot="7673685">
              <a:off x="3106492" y="1075004"/>
              <a:ext cx="5332222" cy="469211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6"/>
            <p:cNvSpPr>
              <a:spLocks/>
            </p:cNvSpPr>
            <p:nvPr/>
          </p:nvSpPr>
          <p:spPr bwMode="auto">
            <a:xfrm rot="8242105">
              <a:off x="3072663" y="1045237"/>
              <a:ext cx="5399879" cy="475165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6"/>
            <p:cNvSpPr>
              <a:spLocks/>
            </p:cNvSpPr>
            <p:nvPr/>
          </p:nvSpPr>
          <p:spPr bwMode="auto">
            <a:xfrm rot="8810526">
              <a:off x="3038834" y="1015469"/>
              <a:ext cx="5467536" cy="481118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92" name="组合 91"/>
            <p:cNvGrpSpPr/>
            <p:nvPr/>
          </p:nvGrpSpPr>
          <p:grpSpPr>
            <a:xfrm>
              <a:off x="2869692" y="822608"/>
              <a:ext cx="5805820" cy="5196909"/>
              <a:chOff x="2869692" y="822608"/>
              <a:chExt cx="5805820" cy="5196909"/>
            </a:xfrm>
          </p:grpSpPr>
          <p:sp>
            <p:nvSpPr>
              <p:cNvPr id="100" name="Freeform 6"/>
              <p:cNvSpPr>
                <a:spLocks/>
              </p:cNvSpPr>
              <p:nvPr/>
            </p:nvSpPr>
            <p:spPr bwMode="auto">
              <a:xfrm rot="16200000">
                <a:off x="3884544" y="1759656"/>
                <a:ext cx="3776117" cy="3322814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6"/>
              <p:cNvSpPr>
                <a:spLocks/>
              </p:cNvSpPr>
              <p:nvPr/>
            </p:nvSpPr>
            <p:spPr bwMode="auto">
              <a:xfrm rot="16768421">
                <a:off x="3850716" y="1729888"/>
                <a:ext cx="3843773" cy="3382349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6"/>
              <p:cNvSpPr>
                <a:spLocks/>
              </p:cNvSpPr>
              <p:nvPr/>
            </p:nvSpPr>
            <p:spPr bwMode="auto">
              <a:xfrm rot="17336842">
                <a:off x="3816888" y="1700120"/>
                <a:ext cx="3911430" cy="3441883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6"/>
              <p:cNvSpPr>
                <a:spLocks/>
              </p:cNvSpPr>
              <p:nvPr/>
            </p:nvSpPr>
            <p:spPr bwMode="auto">
              <a:xfrm rot="17905263">
                <a:off x="3783059" y="1670353"/>
                <a:ext cx="3979088" cy="3501418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6"/>
              <p:cNvSpPr>
                <a:spLocks/>
              </p:cNvSpPr>
              <p:nvPr/>
            </p:nvSpPr>
            <p:spPr bwMode="auto">
              <a:xfrm rot="18473684">
                <a:off x="3749230" y="1640585"/>
                <a:ext cx="4046744" cy="3560953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6"/>
              <p:cNvSpPr>
                <a:spLocks/>
              </p:cNvSpPr>
              <p:nvPr/>
            </p:nvSpPr>
            <p:spPr bwMode="auto">
              <a:xfrm rot="19042105">
                <a:off x="3715401" y="1610819"/>
                <a:ext cx="4114402" cy="3620487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6"/>
              <p:cNvSpPr>
                <a:spLocks/>
              </p:cNvSpPr>
              <p:nvPr/>
            </p:nvSpPr>
            <p:spPr bwMode="auto">
              <a:xfrm rot="19610526">
                <a:off x="3681574" y="1581051"/>
                <a:ext cx="4182058" cy="3680022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6"/>
              <p:cNvSpPr>
                <a:spLocks/>
              </p:cNvSpPr>
              <p:nvPr/>
            </p:nvSpPr>
            <p:spPr bwMode="auto">
              <a:xfrm rot="20178947">
                <a:off x="3647745" y="1551284"/>
                <a:ext cx="4249715" cy="3739557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6"/>
              <p:cNvSpPr>
                <a:spLocks/>
              </p:cNvSpPr>
              <p:nvPr/>
            </p:nvSpPr>
            <p:spPr bwMode="auto">
              <a:xfrm rot="20747368">
                <a:off x="3613916" y="1521516"/>
                <a:ext cx="4317371" cy="3799092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6"/>
              <p:cNvSpPr>
                <a:spLocks/>
              </p:cNvSpPr>
              <p:nvPr/>
            </p:nvSpPr>
            <p:spPr bwMode="auto">
              <a:xfrm rot="21315790">
                <a:off x="3580088" y="1491749"/>
                <a:ext cx="4385029" cy="3858627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6"/>
              <p:cNvSpPr>
                <a:spLocks/>
              </p:cNvSpPr>
              <p:nvPr/>
            </p:nvSpPr>
            <p:spPr bwMode="auto">
              <a:xfrm rot="284211">
                <a:off x="3546260" y="1461981"/>
                <a:ext cx="4452685" cy="3918162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6"/>
              <p:cNvSpPr>
                <a:spLocks/>
              </p:cNvSpPr>
              <p:nvPr/>
            </p:nvSpPr>
            <p:spPr bwMode="auto">
              <a:xfrm rot="852632">
                <a:off x="3512432" y="1432214"/>
                <a:ext cx="4520342" cy="3977696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6"/>
              <p:cNvSpPr>
                <a:spLocks/>
              </p:cNvSpPr>
              <p:nvPr/>
            </p:nvSpPr>
            <p:spPr bwMode="auto">
              <a:xfrm rot="1421053">
                <a:off x="3478603" y="1402446"/>
                <a:ext cx="4587998" cy="4037231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6"/>
              <p:cNvSpPr>
                <a:spLocks/>
              </p:cNvSpPr>
              <p:nvPr/>
            </p:nvSpPr>
            <p:spPr bwMode="auto">
              <a:xfrm rot="1989474">
                <a:off x="3444774" y="1372680"/>
                <a:ext cx="4655655" cy="4096766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6"/>
              <p:cNvSpPr>
                <a:spLocks/>
              </p:cNvSpPr>
              <p:nvPr/>
            </p:nvSpPr>
            <p:spPr bwMode="auto">
              <a:xfrm rot="2557895">
                <a:off x="3410947" y="1342912"/>
                <a:ext cx="4723312" cy="4156301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6"/>
              <p:cNvSpPr>
                <a:spLocks/>
              </p:cNvSpPr>
              <p:nvPr/>
            </p:nvSpPr>
            <p:spPr bwMode="auto">
              <a:xfrm rot="3126316">
                <a:off x="3377119" y="1313144"/>
                <a:ext cx="4790968" cy="4215836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6"/>
              <p:cNvSpPr>
                <a:spLocks/>
              </p:cNvSpPr>
              <p:nvPr/>
            </p:nvSpPr>
            <p:spPr bwMode="auto">
              <a:xfrm rot="3694737">
                <a:off x="3343290" y="1283376"/>
                <a:ext cx="4858624" cy="4275371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6"/>
              <p:cNvSpPr>
                <a:spLocks/>
              </p:cNvSpPr>
              <p:nvPr/>
            </p:nvSpPr>
            <p:spPr bwMode="auto">
              <a:xfrm rot="4263158">
                <a:off x="3309461" y="1253610"/>
                <a:ext cx="4926282" cy="4334906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6"/>
              <p:cNvSpPr>
                <a:spLocks/>
              </p:cNvSpPr>
              <p:nvPr/>
            </p:nvSpPr>
            <p:spPr bwMode="auto">
              <a:xfrm rot="4831579">
                <a:off x="3275634" y="1223842"/>
                <a:ext cx="4993938" cy="4394441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6"/>
              <p:cNvSpPr>
                <a:spLocks/>
              </p:cNvSpPr>
              <p:nvPr/>
            </p:nvSpPr>
            <p:spPr bwMode="auto">
              <a:xfrm rot="5400000">
                <a:off x="3241805" y="1194075"/>
                <a:ext cx="5061595" cy="4453976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6"/>
              <p:cNvSpPr>
                <a:spLocks/>
              </p:cNvSpPr>
              <p:nvPr/>
            </p:nvSpPr>
            <p:spPr bwMode="auto">
              <a:xfrm rot="5968422">
                <a:off x="3207976" y="1164307"/>
                <a:ext cx="5129251" cy="4513511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6"/>
              <p:cNvSpPr>
                <a:spLocks/>
              </p:cNvSpPr>
              <p:nvPr/>
            </p:nvSpPr>
            <p:spPr bwMode="auto">
              <a:xfrm rot="6536842">
                <a:off x="3174148" y="1134539"/>
                <a:ext cx="5196909" cy="4573047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6"/>
              <p:cNvSpPr>
                <a:spLocks/>
              </p:cNvSpPr>
              <p:nvPr/>
            </p:nvSpPr>
            <p:spPr bwMode="auto">
              <a:xfrm rot="9378948">
                <a:off x="3005005" y="985703"/>
                <a:ext cx="5535194" cy="4870720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6"/>
              <p:cNvSpPr>
                <a:spLocks/>
              </p:cNvSpPr>
              <p:nvPr/>
            </p:nvSpPr>
            <p:spPr bwMode="auto">
              <a:xfrm rot="9947368">
                <a:off x="2971178" y="955934"/>
                <a:ext cx="5602850" cy="4930255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6"/>
              <p:cNvSpPr>
                <a:spLocks/>
              </p:cNvSpPr>
              <p:nvPr/>
            </p:nvSpPr>
            <p:spPr bwMode="auto">
              <a:xfrm rot="10515789">
                <a:off x="2937349" y="926168"/>
                <a:ext cx="5670506" cy="4989790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6"/>
              <p:cNvSpPr>
                <a:spLocks/>
              </p:cNvSpPr>
              <p:nvPr/>
            </p:nvSpPr>
            <p:spPr bwMode="auto">
              <a:xfrm rot="11084211">
                <a:off x="2903520" y="896400"/>
                <a:ext cx="5738163" cy="5049325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6"/>
              <p:cNvSpPr>
                <a:spLocks/>
              </p:cNvSpPr>
              <p:nvPr/>
            </p:nvSpPr>
            <p:spPr bwMode="auto">
              <a:xfrm rot="11652632">
                <a:off x="2869692" y="866633"/>
                <a:ext cx="5805820" cy="5108860"/>
              </a:xfrm>
              <a:custGeom>
                <a:avLst/>
                <a:gdLst>
                  <a:gd name="T0" fmla="*/ 170 w 561"/>
                  <a:gd name="T1" fmla="*/ 499 h 499"/>
                  <a:gd name="T2" fmla="*/ 120 w 561"/>
                  <a:gd name="T3" fmla="*/ 470 h 499"/>
                  <a:gd name="T4" fmla="*/ 9 w 561"/>
                  <a:gd name="T5" fmla="*/ 278 h 499"/>
                  <a:gd name="T6" fmla="*/ 9 w 561"/>
                  <a:gd name="T7" fmla="*/ 220 h 499"/>
                  <a:gd name="T8" fmla="*/ 120 w 561"/>
                  <a:gd name="T9" fmla="*/ 29 h 499"/>
                  <a:gd name="T10" fmla="*/ 170 w 561"/>
                  <a:gd name="T11" fmla="*/ 0 h 499"/>
                  <a:gd name="T12" fmla="*/ 391 w 561"/>
                  <a:gd name="T13" fmla="*/ 0 h 499"/>
                  <a:gd name="T14" fmla="*/ 441 w 561"/>
                  <a:gd name="T15" fmla="*/ 29 h 499"/>
                  <a:gd name="T16" fmla="*/ 552 w 561"/>
                  <a:gd name="T17" fmla="*/ 220 h 499"/>
                  <a:gd name="T18" fmla="*/ 552 w 561"/>
                  <a:gd name="T19" fmla="*/ 278 h 499"/>
                  <a:gd name="T20" fmla="*/ 441 w 561"/>
                  <a:gd name="T21" fmla="*/ 470 h 499"/>
                  <a:gd name="T22" fmla="*/ 391 w 561"/>
                  <a:gd name="T23" fmla="*/ 499 h 499"/>
                  <a:gd name="T24" fmla="*/ 170 w 56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1" h="499">
                    <a:moveTo>
                      <a:pt x="170" y="499"/>
                    </a:moveTo>
                    <a:cubicBezTo>
                      <a:pt x="151" y="499"/>
                      <a:pt x="129" y="486"/>
                      <a:pt x="120" y="470"/>
                    </a:cubicBezTo>
                    <a:cubicBezTo>
                      <a:pt x="9" y="278"/>
                      <a:pt x="9" y="278"/>
                      <a:pt x="9" y="278"/>
                    </a:cubicBezTo>
                    <a:cubicBezTo>
                      <a:pt x="0" y="262"/>
                      <a:pt x="0" y="236"/>
                      <a:pt x="9" y="220"/>
                    </a:cubicBezTo>
                    <a:cubicBezTo>
                      <a:pt x="120" y="29"/>
                      <a:pt x="120" y="29"/>
                      <a:pt x="120" y="29"/>
                    </a:cubicBezTo>
                    <a:cubicBezTo>
                      <a:pt x="129" y="13"/>
                      <a:pt x="151" y="0"/>
                      <a:pt x="170" y="0"/>
                    </a:cubicBezTo>
                    <a:cubicBezTo>
                      <a:pt x="391" y="0"/>
                      <a:pt x="391" y="0"/>
                      <a:pt x="391" y="0"/>
                    </a:cubicBezTo>
                    <a:cubicBezTo>
                      <a:pt x="410" y="0"/>
                      <a:pt x="432" y="13"/>
                      <a:pt x="441" y="29"/>
                    </a:cubicBezTo>
                    <a:cubicBezTo>
                      <a:pt x="552" y="220"/>
                      <a:pt x="552" y="220"/>
                      <a:pt x="552" y="220"/>
                    </a:cubicBezTo>
                    <a:cubicBezTo>
                      <a:pt x="561" y="236"/>
                      <a:pt x="561" y="262"/>
                      <a:pt x="552" y="278"/>
                    </a:cubicBezTo>
                    <a:cubicBezTo>
                      <a:pt x="441" y="470"/>
                      <a:pt x="441" y="470"/>
                      <a:pt x="441" y="470"/>
                    </a:cubicBezTo>
                    <a:cubicBezTo>
                      <a:pt x="432" y="486"/>
                      <a:pt x="410" y="499"/>
                      <a:pt x="391" y="499"/>
                    </a:cubicBezTo>
                    <a:lnTo>
                      <a:pt x="170" y="499"/>
                    </a:lnTo>
                    <a:close/>
                  </a:path>
                </a:pathLst>
              </a:custGeom>
              <a:noFill/>
              <a:ln w="3175" cap="flat">
                <a:gradFill>
                  <a:gsLst>
                    <a:gs pos="0">
                      <a:srgbClr val="FF8585"/>
                    </a:gs>
                    <a:gs pos="50000">
                      <a:srgbClr val="775C8A">
                        <a:alpha val="0"/>
                      </a:srgbClr>
                    </a:gs>
                    <a:gs pos="25000">
                      <a:srgbClr val="BB1055">
                        <a:alpha val="29000"/>
                      </a:srgbClr>
                    </a:gs>
                    <a:gs pos="75000">
                      <a:srgbClr val="05DAE3">
                        <a:alpha val="46000"/>
                      </a:srgbClr>
                    </a:gs>
                    <a:gs pos="100000">
                      <a:srgbClr val="6DFEFB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3" name="Freeform 6"/>
            <p:cNvSpPr>
              <a:spLocks/>
            </p:cNvSpPr>
            <p:nvPr/>
          </p:nvSpPr>
          <p:spPr bwMode="auto">
            <a:xfrm rot="12221052">
              <a:off x="2835864" y="836865"/>
              <a:ext cx="5873477" cy="516839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6"/>
            <p:cNvSpPr>
              <a:spLocks/>
            </p:cNvSpPr>
            <p:nvPr/>
          </p:nvSpPr>
          <p:spPr bwMode="auto">
            <a:xfrm rot="12789474">
              <a:off x="2802036" y="807098"/>
              <a:ext cx="5941133" cy="522792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6"/>
            <p:cNvSpPr>
              <a:spLocks/>
            </p:cNvSpPr>
            <p:nvPr/>
          </p:nvSpPr>
          <p:spPr bwMode="auto">
            <a:xfrm rot="13357896">
              <a:off x="2768207" y="777330"/>
              <a:ext cx="6008790" cy="528746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6"/>
            <p:cNvSpPr>
              <a:spLocks/>
            </p:cNvSpPr>
            <p:nvPr/>
          </p:nvSpPr>
          <p:spPr bwMode="auto">
            <a:xfrm rot="13926315">
              <a:off x="2734379" y="747563"/>
              <a:ext cx="6076446" cy="534700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6"/>
            <p:cNvSpPr>
              <a:spLocks/>
            </p:cNvSpPr>
            <p:nvPr/>
          </p:nvSpPr>
          <p:spPr bwMode="auto">
            <a:xfrm rot="14494737">
              <a:off x="2700551" y="717795"/>
              <a:ext cx="6144103" cy="540653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6"/>
            <p:cNvSpPr>
              <a:spLocks/>
            </p:cNvSpPr>
            <p:nvPr/>
          </p:nvSpPr>
          <p:spPr bwMode="auto">
            <a:xfrm rot="15063159">
              <a:off x="2666723" y="688028"/>
              <a:ext cx="6211759" cy="546606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6"/>
            <p:cNvSpPr>
              <a:spLocks/>
            </p:cNvSpPr>
            <p:nvPr/>
          </p:nvSpPr>
          <p:spPr bwMode="auto">
            <a:xfrm rot="15631578">
              <a:off x="2632894" y="658260"/>
              <a:ext cx="6279416" cy="552560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3175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>
                      <a:alpha val="29000"/>
                    </a:srgbClr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8" name="椭圆 167"/>
          <p:cNvSpPr/>
          <p:nvPr userDrawn="1"/>
        </p:nvSpPr>
        <p:spPr>
          <a:xfrm rot="5400000" flipV="1">
            <a:off x="-1149845" y="-1111170"/>
            <a:ext cx="2222340" cy="2222340"/>
          </a:xfrm>
          <a:prstGeom prst="ellipse">
            <a:avLst/>
          </a:prstGeom>
          <a:gradFill>
            <a:gsLst>
              <a:gs pos="0">
                <a:schemeClr val="bg1">
                  <a:alpha val="77000"/>
                </a:schemeClr>
              </a:gs>
              <a:gs pos="24000">
                <a:srgbClr val="05DAE3">
                  <a:alpha val="32000"/>
                </a:srgbClr>
              </a:gs>
              <a:gs pos="63000">
                <a:srgbClr val="05DAE3">
                  <a:alpha val="4000"/>
                </a:srgbClr>
              </a:gs>
              <a:gs pos="80000">
                <a:srgbClr val="B40F51">
                  <a:alpha val="0"/>
                </a:srgbClr>
              </a:gs>
              <a:gs pos="97000">
                <a:srgbClr val="1E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gradFill>
              <a:gsLst>
                <a:gs pos="0">
                  <a:srgbClr val="05DAE3"/>
                </a:gs>
                <a:gs pos="14000">
                  <a:srgbClr val="05DAE3">
                    <a:alpha val="49000"/>
                  </a:srgbClr>
                </a:gs>
                <a:gs pos="87000">
                  <a:srgbClr val="05DAE3">
                    <a:alpha val="49000"/>
                  </a:srgbClr>
                </a:gs>
                <a:gs pos="25000">
                  <a:srgbClr val="BB1055">
                    <a:alpha val="0"/>
                  </a:srgbClr>
                </a:gs>
                <a:gs pos="75000">
                  <a:srgbClr val="BB1055">
                    <a:alpha val="0"/>
                  </a:srgbClr>
                </a:gs>
                <a:gs pos="100000">
                  <a:srgbClr val="05DAE3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7509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9C56C3-7437-42CA-AF2B-8CF0C5EFA9AA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D2392-9B12-49D5-A9C6-729F23FBA4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216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88" r:id="rId4"/>
    <p:sldLayoutId id="2147483671" r:id="rId5"/>
    <p:sldLayoutId id="2147483672" r:id="rId6"/>
    <p:sldLayoutId id="2147483673" r:id="rId7"/>
    <p:sldLayoutId id="2147483689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資工三 洪郁修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4108056036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0" name="菱形 139">
            <a:extLst>
              <a:ext uri="{FF2B5EF4-FFF2-40B4-BE49-F238E27FC236}">
                <a16:creationId xmlns:a16="http://schemas.microsoft.com/office/drawing/2014/main" id="{606DF1FC-AAE9-40FD-A2F3-04F0C86B914F}"/>
              </a:ext>
            </a:extLst>
          </p:cNvPr>
          <p:cNvSpPr/>
          <p:nvPr/>
        </p:nvSpPr>
        <p:spPr>
          <a:xfrm rot="979564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菱形 140">
            <a:extLst>
              <a:ext uri="{FF2B5EF4-FFF2-40B4-BE49-F238E27FC236}">
                <a16:creationId xmlns:a16="http://schemas.microsoft.com/office/drawing/2014/main" id="{093947A6-E3D1-42A2-9A34-50C1B89C3002}"/>
              </a:ext>
            </a:extLst>
          </p:cNvPr>
          <p:cNvSpPr/>
          <p:nvPr/>
        </p:nvSpPr>
        <p:spPr>
          <a:xfrm rot="996974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菱形 141">
            <a:extLst>
              <a:ext uri="{FF2B5EF4-FFF2-40B4-BE49-F238E27FC236}">
                <a16:creationId xmlns:a16="http://schemas.microsoft.com/office/drawing/2014/main" id="{16C2230D-BA2F-4E91-89EE-A3AE4118225E}"/>
              </a:ext>
            </a:extLst>
          </p:cNvPr>
          <p:cNvSpPr/>
          <p:nvPr/>
        </p:nvSpPr>
        <p:spPr>
          <a:xfrm rot="10143836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菱形 142">
            <a:extLst>
              <a:ext uri="{FF2B5EF4-FFF2-40B4-BE49-F238E27FC236}">
                <a16:creationId xmlns:a16="http://schemas.microsoft.com/office/drawing/2014/main" id="{1DE8925A-A6B1-4E23-AA67-3B48B7F31DD4}"/>
              </a:ext>
            </a:extLst>
          </p:cNvPr>
          <p:cNvSpPr/>
          <p:nvPr/>
        </p:nvSpPr>
        <p:spPr>
          <a:xfrm rot="10317932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菱形 143">
            <a:extLst>
              <a:ext uri="{FF2B5EF4-FFF2-40B4-BE49-F238E27FC236}">
                <a16:creationId xmlns:a16="http://schemas.microsoft.com/office/drawing/2014/main" id="{E108198E-BC42-4DB5-BB23-004078714805}"/>
              </a:ext>
            </a:extLst>
          </p:cNvPr>
          <p:cNvSpPr/>
          <p:nvPr/>
        </p:nvSpPr>
        <p:spPr>
          <a:xfrm rot="10492029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菱形 144">
            <a:extLst>
              <a:ext uri="{FF2B5EF4-FFF2-40B4-BE49-F238E27FC236}">
                <a16:creationId xmlns:a16="http://schemas.microsoft.com/office/drawing/2014/main" id="{27D5B05E-C095-4A6D-874B-E4B58663C896}"/>
              </a:ext>
            </a:extLst>
          </p:cNvPr>
          <p:cNvSpPr/>
          <p:nvPr/>
        </p:nvSpPr>
        <p:spPr>
          <a:xfrm rot="10666125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菱形 145">
            <a:extLst>
              <a:ext uri="{FF2B5EF4-FFF2-40B4-BE49-F238E27FC236}">
                <a16:creationId xmlns:a16="http://schemas.microsoft.com/office/drawing/2014/main" id="{6EE72776-9391-40EE-AEFD-984A5369A394}"/>
              </a:ext>
            </a:extLst>
          </p:cNvPr>
          <p:cNvSpPr/>
          <p:nvPr/>
        </p:nvSpPr>
        <p:spPr>
          <a:xfrm rot="10840222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菱形 146">
            <a:extLst>
              <a:ext uri="{FF2B5EF4-FFF2-40B4-BE49-F238E27FC236}">
                <a16:creationId xmlns:a16="http://schemas.microsoft.com/office/drawing/2014/main" id="{D4B14D8D-7980-4FB1-906D-BA0AA0B71D37}"/>
              </a:ext>
            </a:extLst>
          </p:cNvPr>
          <p:cNvSpPr/>
          <p:nvPr/>
        </p:nvSpPr>
        <p:spPr>
          <a:xfrm rot="11014318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菱形 147">
            <a:extLst>
              <a:ext uri="{FF2B5EF4-FFF2-40B4-BE49-F238E27FC236}">
                <a16:creationId xmlns:a16="http://schemas.microsoft.com/office/drawing/2014/main" id="{C62EF0AD-650D-4074-85E5-F231FCFB1548}"/>
              </a:ext>
            </a:extLst>
          </p:cNvPr>
          <p:cNvSpPr/>
          <p:nvPr/>
        </p:nvSpPr>
        <p:spPr>
          <a:xfrm rot="11188415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菱形 148">
            <a:extLst>
              <a:ext uri="{FF2B5EF4-FFF2-40B4-BE49-F238E27FC236}">
                <a16:creationId xmlns:a16="http://schemas.microsoft.com/office/drawing/2014/main" id="{5253A20A-3BC6-4625-8CCB-166D1F330C8D}"/>
              </a:ext>
            </a:extLst>
          </p:cNvPr>
          <p:cNvSpPr/>
          <p:nvPr/>
        </p:nvSpPr>
        <p:spPr>
          <a:xfrm rot="11362511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菱形 149">
            <a:extLst>
              <a:ext uri="{FF2B5EF4-FFF2-40B4-BE49-F238E27FC236}">
                <a16:creationId xmlns:a16="http://schemas.microsoft.com/office/drawing/2014/main" id="{CB6D8373-CDB6-44F2-9CAE-EA0C8D0264A5}"/>
              </a:ext>
            </a:extLst>
          </p:cNvPr>
          <p:cNvSpPr/>
          <p:nvPr/>
        </p:nvSpPr>
        <p:spPr>
          <a:xfrm rot="11536608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菱形 150">
            <a:extLst>
              <a:ext uri="{FF2B5EF4-FFF2-40B4-BE49-F238E27FC236}">
                <a16:creationId xmlns:a16="http://schemas.microsoft.com/office/drawing/2014/main" id="{75FDBC58-3253-494E-A2FD-0D2291FB8074}"/>
              </a:ext>
            </a:extLst>
          </p:cNvPr>
          <p:cNvSpPr/>
          <p:nvPr/>
        </p:nvSpPr>
        <p:spPr>
          <a:xfrm rot="11710704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菱形 151">
            <a:extLst>
              <a:ext uri="{FF2B5EF4-FFF2-40B4-BE49-F238E27FC236}">
                <a16:creationId xmlns:a16="http://schemas.microsoft.com/office/drawing/2014/main" id="{29E95AFF-4A99-4FCB-857C-851ACFD53294}"/>
              </a:ext>
            </a:extLst>
          </p:cNvPr>
          <p:cNvSpPr/>
          <p:nvPr/>
        </p:nvSpPr>
        <p:spPr>
          <a:xfrm rot="1188480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菱形 152">
            <a:extLst>
              <a:ext uri="{FF2B5EF4-FFF2-40B4-BE49-F238E27FC236}">
                <a16:creationId xmlns:a16="http://schemas.microsoft.com/office/drawing/2014/main" id="{40A05BD4-1AB0-49A4-9541-0490633EF765}"/>
              </a:ext>
            </a:extLst>
          </p:cNvPr>
          <p:cNvSpPr/>
          <p:nvPr/>
        </p:nvSpPr>
        <p:spPr>
          <a:xfrm rot="12058897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菱形 153">
            <a:extLst>
              <a:ext uri="{FF2B5EF4-FFF2-40B4-BE49-F238E27FC236}">
                <a16:creationId xmlns:a16="http://schemas.microsoft.com/office/drawing/2014/main" id="{76F3CA75-F8B9-45C2-BE7C-FA73BE8367B7}"/>
              </a:ext>
            </a:extLst>
          </p:cNvPr>
          <p:cNvSpPr/>
          <p:nvPr/>
        </p:nvSpPr>
        <p:spPr>
          <a:xfrm rot="1223299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菱形 154">
            <a:extLst>
              <a:ext uri="{FF2B5EF4-FFF2-40B4-BE49-F238E27FC236}">
                <a16:creationId xmlns:a16="http://schemas.microsoft.com/office/drawing/2014/main" id="{22E0E872-FB50-4C06-8B1B-662A5395D1EC}"/>
              </a:ext>
            </a:extLst>
          </p:cNvPr>
          <p:cNvSpPr/>
          <p:nvPr/>
        </p:nvSpPr>
        <p:spPr>
          <a:xfrm rot="1240709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菱形 155">
            <a:extLst>
              <a:ext uri="{FF2B5EF4-FFF2-40B4-BE49-F238E27FC236}">
                <a16:creationId xmlns:a16="http://schemas.microsoft.com/office/drawing/2014/main" id="{FD26E155-4E5D-4BCC-9B2B-21A4414ED5EC}"/>
              </a:ext>
            </a:extLst>
          </p:cNvPr>
          <p:cNvSpPr/>
          <p:nvPr/>
        </p:nvSpPr>
        <p:spPr>
          <a:xfrm rot="12581186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菱形 156">
            <a:extLst>
              <a:ext uri="{FF2B5EF4-FFF2-40B4-BE49-F238E27FC236}">
                <a16:creationId xmlns:a16="http://schemas.microsoft.com/office/drawing/2014/main" id="{B625A108-1CBE-407D-965A-15EE91FCA0FA}"/>
              </a:ext>
            </a:extLst>
          </p:cNvPr>
          <p:cNvSpPr/>
          <p:nvPr/>
        </p:nvSpPr>
        <p:spPr>
          <a:xfrm rot="12755283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菱形 157">
            <a:extLst>
              <a:ext uri="{FF2B5EF4-FFF2-40B4-BE49-F238E27FC236}">
                <a16:creationId xmlns:a16="http://schemas.microsoft.com/office/drawing/2014/main" id="{CC8929F9-E455-45D3-BF1D-E304BCC57662}"/>
              </a:ext>
            </a:extLst>
          </p:cNvPr>
          <p:cNvSpPr/>
          <p:nvPr/>
        </p:nvSpPr>
        <p:spPr>
          <a:xfrm rot="12929379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菱形 158">
            <a:extLst>
              <a:ext uri="{FF2B5EF4-FFF2-40B4-BE49-F238E27FC236}">
                <a16:creationId xmlns:a16="http://schemas.microsoft.com/office/drawing/2014/main" id="{8B2A5D66-06E4-4001-8B56-0D2721D82CD9}"/>
              </a:ext>
            </a:extLst>
          </p:cNvPr>
          <p:cNvSpPr/>
          <p:nvPr/>
        </p:nvSpPr>
        <p:spPr>
          <a:xfrm rot="13103476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菱形 159">
            <a:extLst>
              <a:ext uri="{FF2B5EF4-FFF2-40B4-BE49-F238E27FC236}">
                <a16:creationId xmlns:a16="http://schemas.microsoft.com/office/drawing/2014/main" id="{D79DE55C-E9F9-4E7E-8652-2836738613FB}"/>
              </a:ext>
            </a:extLst>
          </p:cNvPr>
          <p:cNvSpPr/>
          <p:nvPr/>
        </p:nvSpPr>
        <p:spPr>
          <a:xfrm rot="13277572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菱形 160">
            <a:extLst>
              <a:ext uri="{FF2B5EF4-FFF2-40B4-BE49-F238E27FC236}">
                <a16:creationId xmlns:a16="http://schemas.microsoft.com/office/drawing/2014/main" id="{63C36C66-21D6-4A17-A600-FB0E2AC90536}"/>
              </a:ext>
            </a:extLst>
          </p:cNvPr>
          <p:cNvSpPr/>
          <p:nvPr/>
        </p:nvSpPr>
        <p:spPr>
          <a:xfrm rot="13451668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菱形 161">
            <a:extLst>
              <a:ext uri="{FF2B5EF4-FFF2-40B4-BE49-F238E27FC236}">
                <a16:creationId xmlns:a16="http://schemas.microsoft.com/office/drawing/2014/main" id="{086923D6-4BC9-4B1D-AD49-3FB0E2572551}"/>
              </a:ext>
            </a:extLst>
          </p:cNvPr>
          <p:cNvSpPr/>
          <p:nvPr/>
        </p:nvSpPr>
        <p:spPr>
          <a:xfrm rot="13625765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菱形 162">
            <a:extLst>
              <a:ext uri="{FF2B5EF4-FFF2-40B4-BE49-F238E27FC236}">
                <a16:creationId xmlns:a16="http://schemas.microsoft.com/office/drawing/2014/main" id="{2AECC5E9-25A9-4DBF-8822-28F0C3F18C50}"/>
              </a:ext>
            </a:extLst>
          </p:cNvPr>
          <p:cNvSpPr/>
          <p:nvPr/>
        </p:nvSpPr>
        <p:spPr>
          <a:xfrm rot="1379986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菱形 163">
            <a:extLst>
              <a:ext uri="{FF2B5EF4-FFF2-40B4-BE49-F238E27FC236}">
                <a16:creationId xmlns:a16="http://schemas.microsoft.com/office/drawing/2014/main" id="{A44EC232-FFB2-4244-9398-53B5135554DB}"/>
              </a:ext>
            </a:extLst>
          </p:cNvPr>
          <p:cNvSpPr/>
          <p:nvPr/>
        </p:nvSpPr>
        <p:spPr>
          <a:xfrm rot="13973958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菱形 164">
            <a:extLst>
              <a:ext uri="{FF2B5EF4-FFF2-40B4-BE49-F238E27FC236}">
                <a16:creationId xmlns:a16="http://schemas.microsoft.com/office/drawing/2014/main" id="{55CF48BC-CD4F-4B30-8438-8C8BDACBD053}"/>
              </a:ext>
            </a:extLst>
          </p:cNvPr>
          <p:cNvSpPr/>
          <p:nvPr/>
        </p:nvSpPr>
        <p:spPr>
          <a:xfrm rot="1414805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菱形 165">
            <a:extLst>
              <a:ext uri="{FF2B5EF4-FFF2-40B4-BE49-F238E27FC236}">
                <a16:creationId xmlns:a16="http://schemas.microsoft.com/office/drawing/2014/main" id="{F1D5860A-DD5A-4CE9-83B0-A88E7EB6151A}"/>
              </a:ext>
            </a:extLst>
          </p:cNvPr>
          <p:cNvSpPr/>
          <p:nvPr/>
        </p:nvSpPr>
        <p:spPr>
          <a:xfrm rot="1432215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菱形 166">
            <a:extLst>
              <a:ext uri="{FF2B5EF4-FFF2-40B4-BE49-F238E27FC236}">
                <a16:creationId xmlns:a16="http://schemas.microsoft.com/office/drawing/2014/main" id="{8A243A2C-3574-4791-A102-11F0112FAAE4}"/>
              </a:ext>
            </a:extLst>
          </p:cNvPr>
          <p:cNvSpPr/>
          <p:nvPr/>
        </p:nvSpPr>
        <p:spPr>
          <a:xfrm rot="1449624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菱形 167">
            <a:extLst>
              <a:ext uri="{FF2B5EF4-FFF2-40B4-BE49-F238E27FC236}">
                <a16:creationId xmlns:a16="http://schemas.microsoft.com/office/drawing/2014/main" id="{53D8FBE8-28F2-45BC-84BB-C511F929F15A}"/>
              </a:ext>
            </a:extLst>
          </p:cNvPr>
          <p:cNvSpPr/>
          <p:nvPr/>
        </p:nvSpPr>
        <p:spPr>
          <a:xfrm rot="1467034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菱形 168">
            <a:extLst>
              <a:ext uri="{FF2B5EF4-FFF2-40B4-BE49-F238E27FC236}">
                <a16:creationId xmlns:a16="http://schemas.microsoft.com/office/drawing/2014/main" id="{89925F03-4FD9-46EB-8C38-3A489AEB45F6}"/>
              </a:ext>
            </a:extLst>
          </p:cNvPr>
          <p:cNvSpPr/>
          <p:nvPr/>
        </p:nvSpPr>
        <p:spPr>
          <a:xfrm rot="14844440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菱形 169">
            <a:extLst>
              <a:ext uri="{FF2B5EF4-FFF2-40B4-BE49-F238E27FC236}">
                <a16:creationId xmlns:a16="http://schemas.microsoft.com/office/drawing/2014/main" id="{41285852-DB44-4D0E-8143-3BF277AA9E53}"/>
              </a:ext>
            </a:extLst>
          </p:cNvPr>
          <p:cNvSpPr/>
          <p:nvPr/>
        </p:nvSpPr>
        <p:spPr>
          <a:xfrm rot="1501853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菱形 170">
            <a:extLst>
              <a:ext uri="{FF2B5EF4-FFF2-40B4-BE49-F238E27FC236}">
                <a16:creationId xmlns:a16="http://schemas.microsoft.com/office/drawing/2014/main" id="{A6CE649E-5E6E-4AA8-BDD3-35056BD96968}"/>
              </a:ext>
            </a:extLst>
          </p:cNvPr>
          <p:cNvSpPr/>
          <p:nvPr/>
        </p:nvSpPr>
        <p:spPr>
          <a:xfrm rot="15192633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菱形 171">
            <a:extLst>
              <a:ext uri="{FF2B5EF4-FFF2-40B4-BE49-F238E27FC236}">
                <a16:creationId xmlns:a16="http://schemas.microsoft.com/office/drawing/2014/main" id="{18383533-2168-403F-95C4-0ADBDCC0A50C}"/>
              </a:ext>
            </a:extLst>
          </p:cNvPr>
          <p:cNvSpPr/>
          <p:nvPr/>
        </p:nvSpPr>
        <p:spPr>
          <a:xfrm rot="15366729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菱形 172">
            <a:extLst>
              <a:ext uri="{FF2B5EF4-FFF2-40B4-BE49-F238E27FC236}">
                <a16:creationId xmlns:a16="http://schemas.microsoft.com/office/drawing/2014/main" id="{2B5D4EC1-C5EE-429C-A5A8-1409DC1F3B0D}"/>
              </a:ext>
            </a:extLst>
          </p:cNvPr>
          <p:cNvSpPr/>
          <p:nvPr/>
        </p:nvSpPr>
        <p:spPr>
          <a:xfrm rot="15540826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菱形 173">
            <a:extLst>
              <a:ext uri="{FF2B5EF4-FFF2-40B4-BE49-F238E27FC236}">
                <a16:creationId xmlns:a16="http://schemas.microsoft.com/office/drawing/2014/main" id="{F2A7A659-8687-4CF8-A843-B824F533CA6F}"/>
              </a:ext>
            </a:extLst>
          </p:cNvPr>
          <p:cNvSpPr/>
          <p:nvPr/>
        </p:nvSpPr>
        <p:spPr>
          <a:xfrm rot="15714922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菱形 174">
            <a:extLst>
              <a:ext uri="{FF2B5EF4-FFF2-40B4-BE49-F238E27FC236}">
                <a16:creationId xmlns:a16="http://schemas.microsoft.com/office/drawing/2014/main" id="{C5E602A9-3288-4939-B7C4-E468E4E8194E}"/>
              </a:ext>
            </a:extLst>
          </p:cNvPr>
          <p:cNvSpPr/>
          <p:nvPr/>
        </p:nvSpPr>
        <p:spPr>
          <a:xfrm rot="15889019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菱形 175">
            <a:extLst>
              <a:ext uri="{FF2B5EF4-FFF2-40B4-BE49-F238E27FC236}">
                <a16:creationId xmlns:a16="http://schemas.microsoft.com/office/drawing/2014/main" id="{27FB9D78-95C1-42A0-9AF9-1E5610A9EC6A}"/>
              </a:ext>
            </a:extLst>
          </p:cNvPr>
          <p:cNvSpPr/>
          <p:nvPr/>
        </p:nvSpPr>
        <p:spPr>
          <a:xfrm rot="16063115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菱形 176">
            <a:extLst>
              <a:ext uri="{FF2B5EF4-FFF2-40B4-BE49-F238E27FC236}">
                <a16:creationId xmlns:a16="http://schemas.microsoft.com/office/drawing/2014/main" id="{FD81A1AF-822B-46DA-B35C-17BCFDB108A0}"/>
              </a:ext>
            </a:extLst>
          </p:cNvPr>
          <p:cNvSpPr/>
          <p:nvPr/>
        </p:nvSpPr>
        <p:spPr>
          <a:xfrm rot="16237212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菱形 177">
            <a:extLst>
              <a:ext uri="{FF2B5EF4-FFF2-40B4-BE49-F238E27FC236}">
                <a16:creationId xmlns:a16="http://schemas.microsoft.com/office/drawing/2014/main" id="{A09B4CCE-F2B9-4F82-BA0D-E3B7A77ED342}"/>
              </a:ext>
            </a:extLst>
          </p:cNvPr>
          <p:cNvSpPr/>
          <p:nvPr/>
        </p:nvSpPr>
        <p:spPr>
          <a:xfrm rot="16411308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菱形 178">
            <a:extLst>
              <a:ext uri="{FF2B5EF4-FFF2-40B4-BE49-F238E27FC236}">
                <a16:creationId xmlns:a16="http://schemas.microsoft.com/office/drawing/2014/main" id="{FFC2AFA2-93E5-4B7B-ADA9-E849901B8AFB}"/>
              </a:ext>
            </a:extLst>
          </p:cNvPr>
          <p:cNvSpPr/>
          <p:nvPr/>
        </p:nvSpPr>
        <p:spPr>
          <a:xfrm rot="1658540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菱形 179">
            <a:extLst>
              <a:ext uri="{FF2B5EF4-FFF2-40B4-BE49-F238E27FC236}">
                <a16:creationId xmlns:a16="http://schemas.microsoft.com/office/drawing/2014/main" id="{E74E45FC-681F-449A-8228-827BAB48CE57}"/>
              </a:ext>
            </a:extLst>
          </p:cNvPr>
          <p:cNvSpPr/>
          <p:nvPr/>
        </p:nvSpPr>
        <p:spPr>
          <a:xfrm rot="1675950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菱形 180">
            <a:extLst>
              <a:ext uri="{FF2B5EF4-FFF2-40B4-BE49-F238E27FC236}">
                <a16:creationId xmlns:a16="http://schemas.microsoft.com/office/drawing/2014/main" id="{E0E4E73B-ADC0-4F73-95C0-41ED30812188}"/>
              </a:ext>
            </a:extLst>
          </p:cNvPr>
          <p:cNvSpPr/>
          <p:nvPr/>
        </p:nvSpPr>
        <p:spPr>
          <a:xfrm rot="16933598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菱形 181">
            <a:extLst>
              <a:ext uri="{FF2B5EF4-FFF2-40B4-BE49-F238E27FC236}">
                <a16:creationId xmlns:a16="http://schemas.microsoft.com/office/drawing/2014/main" id="{CFDD08C3-05A6-4464-B6AA-22DBABB184A2}"/>
              </a:ext>
            </a:extLst>
          </p:cNvPr>
          <p:cNvSpPr/>
          <p:nvPr/>
        </p:nvSpPr>
        <p:spPr>
          <a:xfrm rot="1710769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菱形 182">
            <a:extLst>
              <a:ext uri="{FF2B5EF4-FFF2-40B4-BE49-F238E27FC236}">
                <a16:creationId xmlns:a16="http://schemas.microsoft.com/office/drawing/2014/main" id="{334CADEF-97BD-4371-9A6D-A51DB2B9677A}"/>
              </a:ext>
            </a:extLst>
          </p:cNvPr>
          <p:cNvSpPr/>
          <p:nvPr/>
        </p:nvSpPr>
        <p:spPr>
          <a:xfrm rot="17281790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菱形 183">
            <a:extLst>
              <a:ext uri="{FF2B5EF4-FFF2-40B4-BE49-F238E27FC236}">
                <a16:creationId xmlns:a16="http://schemas.microsoft.com/office/drawing/2014/main" id="{3198F0E1-032E-461B-AEED-BDB070E96F19}"/>
              </a:ext>
            </a:extLst>
          </p:cNvPr>
          <p:cNvSpPr/>
          <p:nvPr/>
        </p:nvSpPr>
        <p:spPr>
          <a:xfrm rot="1745588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菱形 184">
            <a:extLst>
              <a:ext uri="{FF2B5EF4-FFF2-40B4-BE49-F238E27FC236}">
                <a16:creationId xmlns:a16="http://schemas.microsoft.com/office/drawing/2014/main" id="{EABC2BDD-0AFD-45BF-87A6-54715A4DDB58}"/>
              </a:ext>
            </a:extLst>
          </p:cNvPr>
          <p:cNvSpPr/>
          <p:nvPr/>
        </p:nvSpPr>
        <p:spPr>
          <a:xfrm rot="17629984">
            <a:off x="3854117" y="1131745"/>
            <a:ext cx="4507203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菱形 185">
            <a:extLst>
              <a:ext uri="{FF2B5EF4-FFF2-40B4-BE49-F238E27FC236}">
                <a16:creationId xmlns:a16="http://schemas.microsoft.com/office/drawing/2014/main" id="{059FC792-D72B-4EBB-9C9F-BF8C65909089}"/>
              </a:ext>
            </a:extLst>
          </p:cNvPr>
          <p:cNvSpPr/>
          <p:nvPr/>
        </p:nvSpPr>
        <p:spPr>
          <a:xfrm rot="17804079">
            <a:off x="3854117" y="1131745"/>
            <a:ext cx="4507203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菱形 186">
            <a:extLst>
              <a:ext uri="{FF2B5EF4-FFF2-40B4-BE49-F238E27FC236}">
                <a16:creationId xmlns:a16="http://schemas.microsoft.com/office/drawing/2014/main" id="{3946DC4A-E40E-4E61-99F9-214266207B03}"/>
              </a:ext>
            </a:extLst>
          </p:cNvPr>
          <p:cNvSpPr/>
          <p:nvPr/>
        </p:nvSpPr>
        <p:spPr>
          <a:xfrm rot="17978176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菱形 187">
            <a:extLst>
              <a:ext uri="{FF2B5EF4-FFF2-40B4-BE49-F238E27FC236}">
                <a16:creationId xmlns:a16="http://schemas.microsoft.com/office/drawing/2014/main" id="{4BEA653F-0BE0-4910-9DCD-164C74BB134F}"/>
              </a:ext>
            </a:extLst>
          </p:cNvPr>
          <p:cNvSpPr/>
          <p:nvPr/>
        </p:nvSpPr>
        <p:spPr>
          <a:xfrm rot="18152273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菱形 188">
            <a:extLst>
              <a:ext uri="{FF2B5EF4-FFF2-40B4-BE49-F238E27FC236}">
                <a16:creationId xmlns:a16="http://schemas.microsoft.com/office/drawing/2014/main" id="{2AC53CCC-DFF9-448D-9A9E-FFB85B058964}"/>
              </a:ext>
            </a:extLst>
          </p:cNvPr>
          <p:cNvSpPr/>
          <p:nvPr/>
        </p:nvSpPr>
        <p:spPr>
          <a:xfrm rot="18326369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菱形 189">
            <a:extLst>
              <a:ext uri="{FF2B5EF4-FFF2-40B4-BE49-F238E27FC236}">
                <a16:creationId xmlns:a16="http://schemas.microsoft.com/office/drawing/2014/main" id="{EBB3943C-60E5-42EA-9F9C-371185E5EC81}"/>
              </a:ext>
            </a:extLst>
          </p:cNvPr>
          <p:cNvSpPr/>
          <p:nvPr/>
        </p:nvSpPr>
        <p:spPr>
          <a:xfrm rot="18500466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菱形 190">
            <a:extLst>
              <a:ext uri="{FF2B5EF4-FFF2-40B4-BE49-F238E27FC236}">
                <a16:creationId xmlns:a16="http://schemas.microsoft.com/office/drawing/2014/main" id="{A9BA0D45-0212-4B8B-A27A-4B12127267CA}"/>
              </a:ext>
            </a:extLst>
          </p:cNvPr>
          <p:cNvSpPr/>
          <p:nvPr/>
        </p:nvSpPr>
        <p:spPr>
          <a:xfrm rot="18674562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菱形 191">
            <a:extLst>
              <a:ext uri="{FF2B5EF4-FFF2-40B4-BE49-F238E27FC236}">
                <a16:creationId xmlns:a16="http://schemas.microsoft.com/office/drawing/2014/main" id="{05ABC214-B892-412C-ABB7-14A8F20B20BE}"/>
              </a:ext>
            </a:extLst>
          </p:cNvPr>
          <p:cNvSpPr/>
          <p:nvPr/>
        </p:nvSpPr>
        <p:spPr>
          <a:xfrm rot="18848658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菱形 192">
            <a:extLst>
              <a:ext uri="{FF2B5EF4-FFF2-40B4-BE49-F238E27FC236}">
                <a16:creationId xmlns:a16="http://schemas.microsoft.com/office/drawing/2014/main" id="{5E3FB358-33F6-495F-BC9D-68B4B86FFCA8}"/>
              </a:ext>
            </a:extLst>
          </p:cNvPr>
          <p:cNvSpPr/>
          <p:nvPr/>
        </p:nvSpPr>
        <p:spPr>
          <a:xfrm rot="19022755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菱形 193">
            <a:extLst>
              <a:ext uri="{FF2B5EF4-FFF2-40B4-BE49-F238E27FC236}">
                <a16:creationId xmlns:a16="http://schemas.microsoft.com/office/drawing/2014/main" id="{E47B3058-8235-4B35-BF59-D95898DA102A}"/>
              </a:ext>
            </a:extLst>
          </p:cNvPr>
          <p:cNvSpPr/>
          <p:nvPr/>
        </p:nvSpPr>
        <p:spPr>
          <a:xfrm rot="19196851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菱形 194">
            <a:extLst>
              <a:ext uri="{FF2B5EF4-FFF2-40B4-BE49-F238E27FC236}">
                <a16:creationId xmlns:a16="http://schemas.microsoft.com/office/drawing/2014/main" id="{5CA1F024-A3C5-4A9F-BF1D-BCD651D1E4A4}"/>
              </a:ext>
            </a:extLst>
          </p:cNvPr>
          <p:cNvSpPr/>
          <p:nvPr/>
        </p:nvSpPr>
        <p:spPr>
          <a:xfrm rot="19370948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菱形 195">
            <a:extLst>
              <a:ext uri="{FF2B5EF4-FFF2-40B4-BE49-F238E27FC236}">
                <a16:creationId xmlns:a16="http://schemas.microsoft.com/office/drawing/2014/main" id="{D89E1CDC-11B4-42BF-8C0E-45D7E8AA48F5}"/>
              </a:ext>
            </a:extLst>
          </p:cNvPr>
          <p:cNvSpPr/>
          <p:nvPr/>
        </p:nvSpPr>
        <p:spPr>
          <a:xfrm rot="19545044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菱形 196">
            <a:extLst>
              <a:ext uri="{FF2B5EF4-FFF2-40B4-BE49-F238E27FC236}">
                <a16:creationId xmlns:a16="http://schemas.microsoft.com/office/drawing/2014/main" id="{F08D3010-8249-4EF9-97C3-28535B88DAB2}"/>
              </a:ext>
            </a:extLst>
          </p:cNvPr>
          <p:cNvSpPr/>
          <p:nvPr/>
        </p:nvSpPr>
        <p:spPr>
          <a:xfrm rot="19719141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菱形 197">
            <a:extLst>
              <a:ext uri="{FF2B5EF4-FFF2-40B4-BE49-F238E27FC236}">
                <a16:creationId xmlns:a16="http://schemas.microsoft.com/office/drawing/2014/main" id="{EC93FFE6-9829-4019-80E5-5C7D4FDBBAD5}"/>
              </a:ext>
            </a:extLst>
          </p:cNvPr>
          <p:cNvSpPr/>
          <p:nvPr/>
        </p:nvSpPr>
        <p:spPr>
          <a:xfrm rot="19893238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菱形 198">
            <a:extLst>
              <a:ext uri="{FF2B5EF4-FFF2-40B4-BE49-F238E27FC236}">
                <a16:creationId xmlns:a16="http://schemas.microsoft.com/office/drawing/2014/main" id="{9542ED3F-428F-4BC4-B5E1-31AE35086E4B}"/>
              </a:ext>
            </a:extLst>
          </p:cNvPr>
          <p:cNvSpPr/>
          <p:nvPr/>
        </p:nvSpPr>
        <p:spPr>
          <a:xfrm rot="2006733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菱形 199">
            <a:extLst>
              <a:ext uri="{FF2B5EF4-FFF2-40B4-BE49-F238E27FC236}">
                <a16:creationId xmlns:a16="http://schemas.microsoft.com/office/drawing/2014/main" id="{61CC1A6F-19B0-4DB7-8686-07A7FE64E1B7}"/>
              </a:ext>
            </a:extLst>
          </p:cNvPr>
          <p:cNvSpPr/>
          <p:nvPr/>
        </p:nvSpPr>
        <p:spPr>
          <a:xfrm rot="2024143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菱形 200">
            <a:extLst>
              <a:ext uri="{FF2B5EF4-FFF2-40B4-BE49-F238E27FC236}">
                <a16:creationId xmlns:a16="http://schemas.microsoft.com/office/drawing/2014/main" id="{E9ADF50F-F060-4886-AD1F-AEF6BF63EC50}"/>
              </a:ext>
            </a:extLst>
          </p:cNvPr>
          <p:cNvSpPr/>
          <p:nvPr/>
        </p:nvSpPr>
        <p:spPr>
          <a:xfrm rot="20415527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菱形 201">
            <a:extLst>
              <a:ext uri="{FF2B5EF4-FFF2-40B4-BE49-F238E27FC236}">
                <a16:creationId xmlns:a16="http://schemas.microsoft.com/office/drawing/2014/main" id="{5543B279-BC0D-4862-B35F-3631704F9D23}"/>
              </a:ext>
            </a:extLst>
          </p:cNvPr>
          <p:cNvSpPr/>
          <p:nvPr/>
        </p:nvSpPr>
        <p:spPr>
          <a:xfrm rot="20589622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菱形 202">
            <a:extLst>
              <a:ext uri="{FF2B5EF4-FFF2-40B4-BE49-F238E27FC236}">
                <a16:creationId xmlns:a16="http://schemas.microsoft.com/office/drawing/2014/main" id="{57132C13-3758-43A5-B318-B80B433C671E}"/>
              </a:ext>
            </a:extLst>
          </p:cNvPr>
          <p:cNvSpPr/>
          <p:nvPr/>
        </p:nvSpPr>
        <p:spPr>
          <a:xfrm rot="20763719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菱形 203">
            <a:extLst>
              <a:ext uri="{FF2B5EF4-FFF2-40B4-BE49-F238E27FC236}">
                <a16:creationId xmlns:a16="http://schemas.microsoft.com/office/drawing/2014/main" id="{0F4CFDA0-B1AB-4B49-9ACD-2C10050E7279}"/>
              </a:ext>
            </a:extLst>
          </p:cNvPr>
          <p:cNvSpPr/>
          <p:nvPr/>
        </p:nvSpPr>
        <p:spPr>
          <a:xfrm rot="20937816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菱形 204">
            <a:extLst>
              <a:ext uri="{FF2B5EF4-FFF2-40B4-BE49-F238E27FC236}">
                <a16:creationId xmlns:a16="http://schemas.microsoft.com/office/drawing/2014/main" id="{4ACC9547-B0E2-4C40-A72B-17607C86B8CB}"/>
              </a:ext>
            </a:extLst>
          </p:cNvPr>
          <p:cNvSpPr/>
          <p:nvPr/>
        </p:nvSpPr>
        <p:spPr>
          <a:xfrm rot="2111191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菱形 205">
            <a:extLst>
              <a:ext uri="{FF2B5EF4-FFF2-40B4-BE49-F238E27FC236}">
                <a16:creationId xmlns:a16="http://schemas.microsoft.com/office/drawing/2014/main" id="{1816A321-61D7-4A75-AAFB-CD9B9C060CE9}"/>
              </a:ext>
            </a:extLst>
          </p:cNvPr>
          <p:cNvSpPr/>
          <p:nvPr/>
        </p:nvSpPr>
        <p:spPr>
          <a:xfrm rot="21286009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菱形 206">
            <a:extLst>
              <a:ext uri="{FF2B5EF4-FFF2-40B4-BE49-F238E27FC236}">
                <a16:creationId xmlns:a16="http://schemas.microsoft.com/office/drawing/2014/main" id="{5E041EA1-B4E3-4C1B-966B-66C4335214DA}"/>
              </a:ext>
            </a:extLst>
          </p:cNvPr>
          <p:cNvSpPr/>
          <p:nvPr/>
        </p:nvSpPr>
        <p:spPr>
          <a:xfrm rot="21460105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菱形 207">
            <a:extLst>
              <a:ext uri="{FF2B5EF4-FFF2-40B4-BE49-F238E27FC236}">
                <a16:creationId xmlns:a16="http://schemas.microsoft.com/office/drawing/2014/main" id="{57D46097-845B-400B-9AD0-19317428B374}"/>
              </a:ext>
            </a:extLst>
          </p:cNvPr>
          <p:cNvSpPr/>
          <p:nvPr/>
        </p:nvSpPr>
        <p:spPr>
          <a:xfrm rot="34202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菱形 208">
            <a:extLst>
              <a:ext uri="{FF2B5EF4-FFF2-40B4-BE49-F238E27FC236}">
                <a16:creationId xmlns:a16="http://schemas.microsoft.com/office/drawing/2014/main" id="{9F285C42-FA31-464D-A9DB-73B758191FC1}"/>
              </a:ext>
            </a:extLst>
          </p:cNvPr>
          <p:cNvSpPr/>
          <p:nvPr/>
        </p:nvSpPr>
        <p:spPr>
          <a:xfrm rot="208298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菱形 209">
            <a:extLst>
              <a:ext uri="{FF2B5EF4-FFF2-40B4-BE49-F238E27FC236}">
                <a16:creationId xmlns:a16="http://schemas.microsoft.com/office/drawing/2014/main" id="{E6298B3E-8B2E-4978-A452-2E2F088AD127}"/>
              </a:ext>
            </a:extLst>
          </p:cNvPr>
          <p:cNvSpPr/>
          <p:nvPr/>
        </p:nvSpPr>
        <p:spPr>
          <a:xfrm rot="382394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菱形 210">
            <a:extLst>
              <a:ext uri="{FF2B5EF4-FFF2-40B4-BE49-F238E27FC236}">
                <a16:creationId xmlns:a16="http://schemas.microsoft.com/office/drawing/2014/main" id="{558F0196-D223-4FC7-96BC-7D981CF46C4F}"/>
              </a:ext>
            </a:extLst>
          </p:cNvPr>
          <p:cNvSpPr/>
          <p:nvPr/>
        </p:nvSpPr>
        <p:spPr>
          <a:xfrm rot="556491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菱形 211">
            <a:extLst>
              <a:ext uri="{FF2B5EF4-FFF2-40B4-BE49-F238E27FC236}">
                <a16:creationId xmlns:a16="http://schemas.microsoft.com/office/drawing/2014/main" id="{B716DB51-A8B8-48CB-962E-F0E51450A509}"/>
              </a:ext>
            </a:extLst>
          </p:cNvPr>
          <p:cNvSpPr/>
          <p:nvPr/>
        </p:nvSpPr>
        <p:spPr>
          <a:xfrm rot="730587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菱形 212">
            <a:extLst>
              <a:ext uri="{FF2B5EF4-FFF2-40B4-BE49-F238E27FC236}">
                <a16:creationId xmlns:a16="http://schemas.microsoft.com/office/drawing/2014/main" id="{542949C7-1C90-4D27-B6AD-E966C227B1CF}"/>
              </a:ext>
            </a:extLst>
          </p:cNvPr>
          <p:cNvSpPr/>
          <p:nvPr/>
        </p:nvSpPr>
        <p:spPr>
          <a:xfrm rot="904684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菱形 213">
            <a:extLst>
              <a:ext uri="{FF2B5EF4-FFF2-40B4-BE49-F238E27FC236}">
                <a16:creationId xmlns:a16="http://schemas.microsoft.com/office/drawing/2014/main" id="{D95921CA-56AE-49E7-9068-5C716401149B}"/>
              </a:ext>
            </a:extLst>
          </p:cNvPr>
          <p:cNvSpPr/>
          <p:nvPr/>
        </p:nvSpPr>
        <p:spPr>
          <a:xfrm rot="1078781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菱形 214">
            <a:extLst>
              <a:ext uri="{FF2B5EF4-FFF2-40B4-BE49-F238E27FC236}">
                <a16:creationId xmlns:a16="http://schemas.microsoft.com/office/drawing/2014/main" id="{548074D4-629F-4C6C-ACA3-4CEA0585D973}"/>
              </a:ext>
            </a:extLst>
          </p:cNvPr>
          <p:cNvSpPr/>
          <p:nvPr/>
        </p:nvSpPr>
        <p:spPr>
          <a:xfrm rot="1252877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菱形 215">
            <a:extLst>
              <a:ext uri="{FF2B5EF4-FFF2-40B4-BE49-F238E27FC236}">
                <a16:creationId xmlns:a16="http://schemas.microsoft.com/office/drawing/2014/main" id="{AE87E394-62E7-4928-BADD-43B2E30C3E72}"/>
              </a:ext>
            </a:extLst>
          </p:cNvPr>
          <p:cNvSpPr/>
          <p:nvPr/>
        </p:nvSpPr>
        <p:spPr>
          <a:xfrm rot="142697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菱形 216">
            <a:extLst>
              <a:ext uri="{FF2B5EF4-FFF2-40B4-BE49-F238E27FC236}">
                <a16:creationId xmlns:a16="http://schemas.microsoft.com/office/drawing/2014/main" id="{B5D510A1-EFD3-46C0-8DA9-E1C7472657FD}"/>
              </a:ext>
            </a:extLst>
          </p:cNvPr>
          <p:cNvSpPr/>
          <p:nvPr/>
        </p:nvSpPr>
        <p:spPr>
          <a:xfrm rot="160107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菱形 217">
            <a:extLst>
              <a:ext uri="{FF2B5EF4-FFF2-40B4-BE49-F238E27FC236}">
                <a16:creationId xmlns:a16="http://schemas.microsoft.com/office/drawing/2014/main" id="{7C9006E4-2EE5-4AEB-8530-2D58711C9A79}"/>
              </a:ext>
            </a:extLst>
          </p:cNvPr>
          <p:cNvSpPr/>
          <p:nvPr/>
        </p:nvSpPr>
        <p:spPr>
          <a:xfrm rot="1775166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9" name="菱形 218">
            <a:extLst>
              <a:ext uri="{FF2B5EF4-FFF2-40B4-BE49-F238E27FC236}">
                <a16:creationId xmlns:a16="http://schemas.microsoft.com/office/drawing/2014/main" id="{ED7EFE3C-B801-437D-9699-8674F2C04075}"/>
              </a:ext>
            </a:extLst>
          </p:cNvPr>
          <p:cNvSpPr/>
          <p:nvPr/>
        </p:nvSpPr>
        <p:spPr>
          <a:xfrm rot="1949262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菱形 219">
            <a:extLst>
              <a:ext uri="{FF2B5EF4-FFF2-40B4-BE49-F238E27FC236}">
                <a16:creationId xmlns:a16="http://schemas.microsoft.com/office/drawing/2014/main" id="{587DB751-7D41-48D8-A74E-C1142C3E366D}"/>
              </a:ext>
            </a:extLst>
          </p:cNvPr>
          <p:cNvSpPr/>
          <p:nvPr/>
        </p:nvSpPr>
        <p:spPr>
          <a:xfrm rot="2123359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菱形 220">
            <a:extLst>
              <a:ext uri="{FF2B5EF4-FFF2-40B4-BE49-F238E27FC236}">
                <a16:creationId xmlns:a16="http://schemas.microsoft.com/office/drawing/2014/main" id="{F171BFA2-EBA3-4609-B869-105B92D8C6A2}"/>
              </a:ext>
            </a:extLst>
          </p:cNvPr>
          <p:cNvSpPr/>
          <p:nvPr/>
        </p:nvSpPr>
        <p:spPr>
          <a:xfrm rot="2297456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2" name="菱形 221">
            <a:extLst>
              <a:ext uri="{FF2B5EF4-FFF2-40B4-BE49-F238E27FC236}">
                <a16:creationId xmlns:a16="http://schemas.microsoft.com/office/drawing/2014/main" id="{84233D19-8B3E-4127-9415-38B785D9B32B}"/>
              </a:ext>
            </a:extLst>
          </p:cNvPr>
          <p:cNvSpPr/>
          <p:nvPr/>
        </p:nvSpPr>
        <p:spPr>
          <a:xfrm rot="2471552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菱形 222">
            <a:extLst>
              <a:ext uri="{FF2B5EF4-FFF2-40B4-BE49-F238E27FC236}">
                <a16:creationId xmlns:a16="http://schemas.microsoft.com/office/drawing/2014/main" id="{4421AA98-3262-43E4-8457-F833E900C519}"/>
              </a:ext>
            </a:extLst>
          </p:cNvPr>
          <p:cNvSpPr/>
          <p:nvPr/>
        </p:nvSpPr>
        <p:spPr>
          <a:xfrm rot="2645648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菱形 223">
            <a:extLst>
              <a:ext uri="{FF2B5EF4-FFF2-40B4-BE49-F238E27FC236}">
                <a16:creationId xmlns:a16="http://schemas.microsoft.com/office/drawing/2014/main" id="{2E3FE824-4882-4F0C-8088-F43F283521F5}"/>
              </a:ext>
            </a:extLst>
          </p:cNvPr>
          <p:cNvSpPr/>
          <p:nvPr/>
        </p:nvSpPr>
        <p:spPr>
          <a:xfrm rot="2819745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菱形 224">
            <a:extLst>
              <a:ext uri="{FF2B5EF4-FFF2-40B4-BE49-F238E27FC236}">
                <a16:creationId xmlns:a16="http://schemas.microsoft.com/office/drawing/2014/main" id="{05A4FE17-6328-4F9B-A980-3EFA1F266954}"/>
              </a:ext>
            </a:extLst>
          </p:cNvPr>
          <p:cNvSpPr/>
          <p:nvPr/>
        </p:nvSpPr>
        <p:spPr>
          <a:xfrm rot="2993842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菱形 225">
            <a:extLst>
              <a:ext uri="{FF2B5EF4-FFF2-40B4-BE49-F238E27FC236}">
                <a16:creationId xmlns:a16="http://schemas.microsoft.com/office/drawing/2014/main" id="{EC8F7553-6713-4EF9-BB47-7598C453BAE4}"/>
              </a:ext>
            </a:extLst>
          </p:cNvPr>
          <p:cNvSpPr/>
          <p:nvPr/>
        </p:nvSpPr>
        <p:spPr>
          <a:xfrm rot="316793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菱形 226">
            <a:extLst>
              <a:ext uri="{FF2B5EF4-FFF2-40B4-BE49-F238E27FC236}">
                <a16:creationId xmlns:a16="http://schemas.microsoft.com/office/drawing/2014/main" id="{84D47CDC-598D-4953-B5EF-CCCFBC9262FA}"/>
              </a:ext>
            </a:extLst>
          </p:cNvPr>
          <p:cNvSpPr/>
          <p:nvPr/>
        </p:nvSpPr>
        <p:spPr>
          <a:xfrm rot="334203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8" name="菱形 227">
            <a:extLst>
              <a:ext uri="{FF2B5EF4-FFF2-40B4-BE49-F238E27FC236}">
                <a16:creationId xmlns:a16="http://schemas.microsoft.com/office/drawing/2014/main" id="{C788F2BD-731D-4722-AC25-7FC09D71D88C}"/>
              </a:ext>
            </a:extLst>
          </p:cNvPr>
          <p:cNvSpPr/>
          <p:nvPr/>
        </p:nvSpPr>
        <p:spPr>
          <a:xfrm rot="351613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菱形 228">
            <a:extLst>
              <a:ext uri="{FF2B5EF4-FFF2-40B4-BE49-F238E27FC236}">
                <a16:creationId xmlns:a16="http://schemas.microsoft.com/office/drawing/2014/main" id="{09056073-10F4-44E6-B556-9185CD70B753}"/>
              </a:ext>
            </a:extLst>
          </p:cNvPr>
          <p:cNvSpPr/>
          <p:nvPr/>
        </p:nvSpPr>
        <p:spPr>
          <a:xfrm rot="369022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菱形 229">
            <a:extLst>
              <a:ext uri="{FF2B5EF4-FFF2-40B4-BE49-F238E27FC236}">
                <a16:creationId xmlns:a16="http://schemas.microsoft.com/office/drawing/2014/main" id="{2C6A0A56-B7CF-4612-901F-42FE24606F44}"/>
              </a:ext>
            </a:extLst>
          </p:cNvPr>
          <p:cNvSpPr/>
          <p:nvPr/>
        </p:nvSpPr>
        <p:spPr>
          <a:xfrm rot="386432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菱形 230">
            <a:extLst>
              <a:ext uri="{FF2B5EF4-FFF2-40B4-BE49-F238E27FC236}">
                <a16:creationId xmlns:a16="http://schemas.microsoft.com/office/drawing/2014/main" id="{9FACA9E0-1792-4D64-8C7D-1CB743841E74}"/>
              </a:ext>
            </a:extLst>
          </p:cNvPr>
          <p:cNvSpPr/>
          <p:nvPr/>
        </p:nvSpPr>
        <p:spPr>
          <a:xfrm rot="403842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菱形 231">
            <a:extLst>
              <a:ext uri="{FF2B5EF4-FFF2-40B4-BE49-F238E27FC236}">
                <a16:creationId xmlns:a16="http://schemas.microsoft.com/office/drawing/2014/main" id="{F9282538-61F8-4B21-A233-AB64C0C99188}"/>
              </a:ext>
            </a:extLst>
          </p:cNvPr>
          <p:cNvSpPr/>
          <p:nvPr/>
        </p:nvSpPr>
        <p:spPr>
          <a:xfrm rot="4212516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菱形 232">
            <a:extLst>
              <a:ext uri="{FF2B5EF4-FFF2-40B4-BE49-F238E27FC236}">
                <a16:creationId xmlns:a16="http://schemas.microsoft.com/office/drawing/2014/main" id="{C6533941-EFD6-4C52-AF4B-665EBDB56187}"/>
              </a:ext>
            </a:extLst>
          </p:cNvPr>
          <p:cNvSpPr/>
          <p:nvPr/>
        </p:nvSpPr>
        <p:spPr>
          <a:xfrm rot="4386612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5169520" y="2872341"/>
            <a:ext cx="1852960" cy="1113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嵌入式系統</a:t>
            </a:r>
            <a:endParaRPr lang="en-US" altLang="zh-CN" sz="24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2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期末專題</a:t>
            </a:r>
            <a:endParaRPr lang="zh-CN" altLang="en-US" sz="32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1058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椭圆 1">
            <a:extLst>
              <a:ext uri="{FF2B5EF4-FFF2-40B4-BE49-F238E27FC236}">
                <a16:creationId xmlns:a16="http://schemas.microsoft.com/office/drawing/2014/main" id="{18E9B320-7AEB-4A7B-BF8F-8051A0092CE6}"/>
              </a:ext>
            </a:extLst>
          </p:cNvPr>
          <p:cNvSpPr/>
          <p:nvPr/>
        </p:nvSpPr>
        <p:spPr>
          <a:xfrm rot="16200000">
            <a:off x="4050095" y="1566302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2">
            <a:extLst>
              <a:ext uri="{FF2B5EF4-FFF2-40B4-BE49-F238E27FC236}">
                <a16:creationId xmlns:a16="http://schemas.microsoft.com/office/drawing/2014/main" id="{6EAE5ED6-671A-45D0-B228-C4C84615452F}"/>
              </a:ext>
            </a:extLst>
          </p:cNvPr>
          <p:cNvSpPr/>
          <p:nvPr/>
        </p:nvSpPr>
        <p:spPr>
          <a:xfrm rot="10800000">
            <a:off x="3028701" y="1566300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3">
            <a:extLst>
              <a:ext uri="{FF2B5EF4-FFF2-40B4-BE49-F238E27FC236}">
                <a16:creationId xmlns:a16="http://schemas.microsoft.com/office/drawing/2014/main" id="{2C2F10C1-458E-495E-8141-33C39D60EA5B}"/>
              </a:ext>
            </a:extLst>
          </p:cNvPr>
          <p:cNvSpPr/>
          <p:nvPr/>
        </p:nvSpPr>
        <p:spPr>
          <a:xfrm rot="11035095">
            <a:off x="3031089" y="1496507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4">
            <a:extLst>
              <a:ext uri="{FF2B5EF4-FFF2-40B4-BE49-F238E27FC236}">
                <a16:creationId xmlns:a16="http://schemas.microsoft.com/office/drawing/2014/main" id="{0F4C693C-658B-4BDE-B883-9B0627CD1358}"/>
              </a:ext>
            </a:extLst>
          </p:cNvPr>
          <p:cNvSpPr/>
          <p:nvPr/>
        </p:nvSpPr>
        <p:spPr>
          <a:xfrm rot="11270189">
            <a:off x="3038240" y="1427038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5">
            <a:extLst>
              <a:ext uri="{FF2B5EF4-FFF2-40B4-BE49-F238E27FC236}">
                <a16:creationId xmlns:a16="http://schemas.microsoft.com/office/drawing/2014/main" id="{E5F1048F-31E4-4B2B-A9BD-0A699C41B8A3}"/>
              </a:ext>
            </a:extLst>
          </p:cNvPr>
          <p:cNvSpPr/>
          <p:nvPr/>
        </p:nvSpPr>
        <p:spPr>
          <a:xfrm rot="11505284">
            <a:off x="3050121" y="1358221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6">
            <a:extLst>
              <a:ext uri="{FF2B5EF4-FFF2-40B4-BE49-F238E27FC236}">
                <a16:creationId xmlns:a16="http://schemas.microsoft.com/office/drawing/2014/main" id="{D030D504-F43D-4754-AE95-D7C6520D9D4B}"/>
              </a:ext>
            </a:extLst>
          </p:cNvPr>
          <p:cNvSpPr/>
          <p:nvPr/>
        </p:nvSpPr>
        <p:spPr>
          <a:xfrm rot="11740378">
            <a:off x="3066677" y="1290374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7">
            <a:extLst>
              <a:ext uri="{FF2B5EF4-FFF2-40B4-BE49-F238E27FC236}">
                <a16:creationId xmlns:a16="http://schemas.microsoft.com/office/drawing/2014/main" id="{FE414CC0-3269-4C3E-95FE-A5330E03FDAC}"/>
              </a:ext>
            </a:extLst>
          </p:cNvPr>
          <p:cNvSpPr/>
          <p:nvPr/>
        </p:nvSpPr>
        <p:spPr>
          <a:xfrm rot="11975473">
            <a:off x="3087831" y="1223821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椭圆 8">
            <a:extLst>
              <a:ext uri="{FF2B5EF4-FFF2-40B4-BE49-F238E27FC236}">
                <a16:creationId xmlns:a16="http://schemas.microsoft.com/office/drawing/2014/main" id="{6A0DF3EC-78C7-4C23-B18A-F62DA4B4B403}"/>
              </a:ext>
            </a:extLst>
          </p:cNvPr>
          <p:cNvSpPr/>
          <p:nvPr/>
        </p:nvSpPr>
        <p:spPr>
          <a:xfrm rot="12210568">
            <a:off x="3113482" y="1158867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9">
            <a:extLst>
              <a:ext uri="{FF2B5EF4-FFF2-40B4-BE49-F238E27FC236}">
                <a16:creationId xmlns:a16="http://schemas.microsoft.com/office/drawing/2014/main" id="{34C673D4-6638-4154-A647-4B867FEC42DD}"/>
              </a:ext>
            </a:extLst>
          </p:cNvPr>
          <p:cNvSpPr/>
          <p:nvPr/>
        </p:nvSpPr>
        <p:spPr>
          <a:xfrm rot="12445662">
            <a:off x="3143514" y="1095816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椭圆 10">
            <a:extLst>
              <a:ext uri="{FF2B5EF4-FFF2-40B4-BE49-F238E27FC236}">
                <a16:creationId xmlns:a16="http://schemas.microsoft.com/office/drawing/2014/main" id="{FE6406D0-325D-4618-9BCA-12D82055C84A}"/>
              </a:ext>
            </a:extLst>
          </p:cNvPr>
          <p:cNvSpPr/>
          <p:nvPr/>
        </p:nvSpPr>
        <p:spPr>
          <a:xfrm rot="12680757">
            <a:off x="3177783" y="1034968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椭圆 11">
            <a:extLst>
              <a:ext uri="{FF2B5EF4-FFF2-40B4-BE49-F238E27FC236}">
                <a16:creationId xmlns:a16="http://schemas.microsoft.com/office/drawing/2014/main" id="{93F1A68C-65C0-4D25-AC1B-241FF1D48D37}"/>
              </a:ext>
            </a:extLst>
          </p:cNvPr>
          <p:cNvSpPr/>
          <p:nvPr/>
        </p:nvSpPr>
        <p:spPr>
          <a:xfrm rot="12915851">
            <a:off x="3216130" y="976601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2">
            <a:extLst>
              <a:ext uri="{FF2B5EF4-FFF2-40B4-BE49-F238E27FC236}">
                <a16:creationId xmlns:a16="http://schemas.microsoft.com/office/drawing/2014/main" id="{80069FA1-EE0F-4BC6-B88F-AB6AFEF9225D}"/>
              </a:ext>
            </a:extLst>
          </p:cNvPr>
          <p:cNvSpPr/>
          <p:nvPr/>
        </p:nvSpPr>
        <p:spPr>
          <a:xfrm rot="13150946">
            <a:off x="3258373" y="920992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3">
            <a:extLst>
              <a:ext uri="{FF2B5EF4-FFF2-40B4-BE49-F238E27FC236}">
                <a16:creationId xmlns:a16="http://schemas.microsoft.com/office/drawing/2014/main" id="{B54711A3-1139-483E-B542-0E28CCA1EA6F}"/>
              </a:ext>
            </a:extLst>
          </p:cNvPr>
          <p:cNvSpPr/>
          <p:nvPr/>
        </p:nvSpPr>
        <p:spPr>
          <a:xfrm rot="13386041">
            <a:off x="3304321" y="868401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4">
            <a:extLst>
              <a:ext uri="{FF2B5EF4-FFF2-40B4-BE49-F238E27FC236}">
                <a16:creationId xmlns:a16="http://schemas.microsoft.com/office/drawing/2014/main" id="{9CC84A1B-FA08-4FDA-8236-AA41CFDCE2F2}"/>
              </a:ext>
            </a:extLst>
          </p:cNvPr>
          <p:cNvSpPr/>
          <p:nvPr/>
        </p:nvSpPr>
        <p:spPr>
          <a:xfrm rot="13621135">
            <a:off x="3353752" y="819072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5">
            <a:extLst>
              <a:ext uri="{FF2B5EF4-FFF2-40B4-BE49-F238E27FC236}">
                <a16:creationId xmlns:a16="http://schemas.microsoft.com/office/drawing/2014/main" id="{FB54D30F-8B3D-46E1-988B-C5CB832D9C82}"/>
              </a:ext>
            </a:extLst>
          </p:cNvPr>
          <p:cNvSpPr/>
          <p:nvPr/>
        </p:nvSpPr>
        <p:spPr>
          <a:xfrm rot="13856230">
            <a:off x="3406441" y="773234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6">
            <a:extLst>
              <a:ext uri="{FF2B5EF4-FFF2-40B4-BE49-F238E27FC236}">
                <a16:creationId xmlns:a16="http://schemas.microsoft.com/office/drawing/2014/main" id="{AE1C1220-2B3C-4E5C-B6CB-2D4F79F19646}"/>
              </a:ext>
            </a:extLst>
          </p:cNvPr>
          <p:cNvSpPr/>
          <p:nvPr/>
        </p:nvSpPr>
        <p:spPr>
          <a:xfrm rot="14091324">
            <a:off x="3462138" y="731106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7">
            <a:extLst>
              <a:ext uri="{FF2B5EF4-FFF2-40B4-BE49-F238E27FC236}">
                <a16:creationId xmlns:a16="http://schemas.microsoft.com/office/drawing/2014/main" id="{14FC25C7-4BF1-4450-9AF3-8966410A9D07}"/>
              </a:ext>
            </a:extLst>
          </p:cNvPr>
          <p:cNvSpPr/>
          <p:nvPr/>
        </p:nvSpPr>
        <p:spPr>
          <a:xfrm rot="14326419">
            <a:off x="3520584" y="692881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椭圆 18">
            <a:extLst>
              <a:ext uri="{FF2B5EF4-FFF2-40B4-BE49-F238E27FC236}">
                <a16:creationId xmlns:a16="http://schemas.microsoft.com/office/drawing/2014/main" id="{7E412B7C-8EA5-41DD-AEDD-27F758153E3A}"/>
              </a:ext>
            </a:extLst>
          </p:cNvPr>
          <p:cNvSpPr/>
          <p:nvPr/>
        </p:nvSpPr>
        <p:spPr>
          <a:xfrm rot="14561514">
            <a:off x="3581504" y="658740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椭圆 19">
            <a:extLst>
              <a:ext uri="{FF2B5EF4-FFF2-40B4-BE49-F238E27FC236}">
                <a16:creationId xmlns:a16="http://schemas.microsoft.com/office/drawing/2014/main" id="{DFBFCCB3-5030-4AC5-8F09-AAE4C2BF544C}"/>
              </a:ext>
            </a:extLst>
          </p:cNvPr>
          <p:cNvSpPr/>
          <p:nvPr/>
        </p:nvSpPr>
        <p:spPr>
          <a:xfrm rot="14796608">
            <a:off x="3644616" y="628840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椭圆 20">
            <a:extLst>
              <a:ext uri="{FF2B5EF4-FFF2-40B4-BE49-F238E27FC236}">
                <a16:creationId xmlns:a16="http://schemas.microsoft.com/office/drawing/2014/main" id="{83D03E74-F8D7-4924-B078-F9C3E0BEBC05}"/>
              </a:ext>
            </a:extLst>
          </p:cNvPr>
          <p:cNvSpPr/>
          <p:nvPr/>
        </p:nvSpPr>
        <p:spPr>
          <a:xfrm rot="15031703">
            <a:off x="3709623" y="603325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21">
            <a:extLst>
              <a:ext uri="{FF2B5EF4-FFF2-40B4-BE49-F238E27FC236}">
                <a16:creationId xmlns:a16="http://schemas.microsoft.com/office/drawing/2014/main" id="{9E301559-3A6D-44BD-B3B8-451A393B6200}"/>
              </a:ext>
            </a:extLst>
          </p:cNvPr>
          <p:cNvSpPr/>
          <p:nvPr/>
        </p:nvSpPr>
        <p:spPr>
          <a:xfrm rot="15266797">
            <a:off x="3776222" y="582309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22">
            <a:extLst>
              <a:ext uri="{FF2B5EF4-FFF2-40B4-BE49-F238E27FC236}">
                <a16:creationId xmlns:a16="http://schemas.microsoft.com/office/drawing/2014/main" id="{514FDDAF-0520-41D1-8348-7E103974256F}"/>
              </a:ext>
            </a:extLst>
          </p:cNvPr>
          <p:cNvSpPr/>
          <p:nvPr/>
        </p:nvSpPr>
        <p:spPr>
          <a:xfrm rot="15501892">
            <a:off x="3844101" y="565894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23">
            <a:extLst>
              <a:ext uri="{FF2B5EF4-FFF2-40B4-BE49-F238E27FC236}">
                <a16:creationId xmlns:a16="http://schemas.microsoft.com/office/drawing/2014/main" id="{AC30560A-2238-44C7-B251-8DD306CBC232}"/>
              </a:ext>
            </a:extLst>
          </p:cNvPr>
          <p:cNvSpPr/>
          <p:nvPr/>
        </p:nvSpPr>
        <p:spPr>
          <a:xfrm rot="15736987">
            <a:off x="3912945" y="554158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24">
            <a:extLst>
              <a:ext uri="{FF2B5EF4-FFF2-40B4-BE49-F238E27FC236}">
                <a16:creationId xmlns:a16="http://schemas.microsoft.com/office/drawing/2014/main" id="{CC2D7B2E-0977-4164-9A02-1F3F17B6F058}"/>
              </a:ext>
            </a:extLst>
          </p:cNvPr>
          <p:cNvSpPr/>
          <p:nvPr/>
        </p:nvSpPr>
        <p:spPr>
          <a:xfrm rot="15972081">
            <a:off x="3982428" y="547150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25">
            <a:extLst>
              <a:ext uri="{FF2B5EF4-FFF2-40B4-BE49-F238E27FC236}">
                <a16:creationId xmlns:a16="http://schemas.microsoft.com/office/drawing/2014/main" id="{AE368D3B-EA06-4FAA-BFF6-CD0E9F353EE0}"/>
              </a:ext>
            </a:extLst>
          </p:cNvPr>
          <p:cNvSpPr/>
          <p:nvPr/>
        </p:nvSpPr>
        <p:spPr>
          <a:xfrm rot="16207176">
            <a:off x="4052226" y="544910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26">
            <a:extLst>
              <a:ext uri="{FF2B5EF4-FFF2-40B4-BE49-F238E27FC236}">
                <a16:creationId xmlns:a16="http://schemas.microsoft.com/office/drawing/2014/main" id="{B1B7A05D-3F22-4868-A309-01A584DD9C31}"/>
              </a:ext>
            </a:extLst>
          </p:cNvPr>
          <p:cNvSpPr/>
          <p:nvPr/>
        </p:nvSpPr>
        <p:spPr>
          <a:xfrm rot="16442271">
            <a:off x="4122017" y="547441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27">
            <a:extLst>
              <a:ext uri="{FF2B5EF4-FFF2-40B4-BE49-F238E27FC236}">
                <a16:creationId xmlns:a16="http://schemas.microsoft.com/office/drawing/2014/main" id="{9A5306BF-6659-446E-8674-1C32B5743970}"/>
              </a:ext>
            </a:extLst>
          </p:cNvPr>
          <p:cNvSpPr/>
          <p:nvPr/>
        </p:nvSpPr>
        <p:spPr>
          <a:xfrm rot="16677365">
            <a:off x="4191471" y="554738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椭圆 28">
            <a:extLst>
              <a:ext uri="{FF2B5EF4-FFF2-40B4-BE49-F238E27FC236}">
                <a16:creationId xmlns:a16="http://schemas.microsoft.com/office/drawing/2014/main" id="{F49104E8-C62A-4851-825F-3484723D3C46}"/>
              </a:ext>
            </a:extLst>
          </p:cNvPr>
          <p:cNvSpPr/>
          <p:nvPr/>
        </p:nvSpPr>
        <p:spPr>
          <a:xfrm rot="16912460">
            <a:off x="4260262" y="566763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29">
            <a:extLst>
              <a:ext uri="{FF2B5EF4-FFF2-40B4-BE49-F238E27FC236}">
                <a16:creationId xmlns:a16="http://schemas.microsoft.com/office/drawing/2014/main" id="{6A53F5B3-C88D-48B1-9F1D-25DA10A86612}"/>
              </a:ext>
            </a:extLst>
          </p:cNvPr>
          <p:cNvSpPr/>
          <p:nvPr/>
        </p:nvSpPr>
        <p:spPr>
          <a:xfrm rot="17147554">
            <a:off x="4328073" y="583462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椭圆 30">
            <a:extLst>
              <a:ext uri="{FF2B5EF4-FFF2-40B4-BE49-F238E27FC236}">
                <a16:creationId xmlns:a16="http://schemas.microsoft.com/office/drawing/2014/main" id="{B594778D-E29C-4621-BB44-948DE7A52D99}"/>
              </a:ext>
            </a:extLst>
          </p:cNvPr>
          <p:cNvSpPr/>
          <p:nvPr/>
        </p:nvSpPr>
        <p:spPr>
          <a:xfrm rot="17382649">
            <a:off x="4394583" y="604754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椭圆 31">
            <a:extLst>
              <a:ext uri="{FF2B5EF4-FFF2-40B4-BE49-F238E27FC236}">
                <a16:creationId xmlns:a16="http://schemas.microsoft.com/office/drawing/2014/main" id="{93B178FF-C757-4513-9C6E-9B71E1852F84}"/>
              </a:ext>
            </a:extLst>
          </p:cNvPr>
          <p:cNvSpPr/>
          <p:nvPr/>
        </p:nvSpPr>
        <p:spPr>
          <a:xfrm rot="17617744">
            <a:off x="4459483" y="630541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椭圆 32">
            <a:extLst>
              <a:ext uri="{FF2B5EF4-FFF2-40B4-BE49-F238E27FC236}">
                <a16:creationId xmlns:a16="http://schemas.microsoft.com/office/drawing/2014/main" id="{73AA33B1-D499-492C-ACF9-AB87835D972E}"/>
              </a:ext>
            </a:extLst>
          </p:cNvPr>
          <p:cNvSpPr/>
          <p:nvPr/>
        </p:nvSpPr>
        <p:spPr>
          <a:xfrm rot="17852838">
            <a:off x="4522471" y="660704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33">
            <a:extLst>
              <a:ext uri="{FF2B5EF4-FFF2-40B4-BE49-F238E27FC236}">
                <a16:creationId xmlns:a16="http://schemas.microsoft.com/office/drawing/2014/main" id="{9724904D-5351-4783-8745-B0523E8367A4}"/>
              </a:ext>
            </a:extLst>
          </p:cNvPr>
          <p:cNvSpPr/>
          <p:nvPr/>
        </p:nvSpPr>
        <p:spPr>
          <a:xfrm rot="18087933">
            <a:off x="4583248" y="695099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椭圆 34">
            <a:extLst>
              <a:ext uri="{FF2B5EF4-FFF2-40B4-BE49-F238E27FC236}">
                <a16:creationId xmlns:a16="http://schemas.microsoft.com/office/drawing/2014/main" id="{F0C2DF7F-675E-49F6-90AE-6AC351DA5F6B}"/>
              </a:ext>
            </a:extLst>
          </p:cNvPr>
          <p:cNvSpPr/>
          <p:nvPr/>
        </p:nvSpPr>
        <p:spPr>
          <a:xfrm rot="18323027">
            <a:off x="4641534" y="733568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椭圆 35">
            <a:extLst>
              <a:ext uri="{FF2B5EF4-FFF2-40B4-BE49-F238E27FC236}">
                <a16:creationId xmlns:a16="http://schemas.microsoft.com/office/drawing/2014/main" id="{B6E27D64-72AE-48D6-9143-4407330032AD}"/>
              </a:ext>
            </a:extLst>
          </p:cNvPr>
          <p:cNvSpPr/>
          <p:nvPr/>
        </p:nvSpPr>
        <p:spPr>
          <a:xfrm rot="18558122">
            <a:off x="4697054" y="775928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椭圆 36">
            <a:extLst>
              <a:ext uri="{FF2B5EF4-FFF2-40B4-BE49-F238E27FC236}">
                <a16:creationId xmlns:a16="http://schemas.microsoft.com/office/drawing/2014/main" id="{9C4D0801-A340-4489-9829-0296C488601B}"/>
              </a:ext>
            </a:extLst>
          </p:cNvPr>
          <p:cNvSpPr/>
          <p:nvPr/>
        </p:nvSpPr>
        <p:spPr>
          <a:xfrm rot="18793217">
            <a:off x="4749550" y="821986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37">
            <a:extLst>
              <a:ext uri="{FF2B5EF4-FFF2-40B4-BE49-F238E27FC236}">
                <a16:creationId xmlns:a16="http://schemas.microsoft.com/office/drawing/2014/main" id="{FAE98BA1-859E-4A8D-A940-2EEFD84C2FAE}"/>
              </a:ext>
            </a:extLst>
          </p:cNvPr>
          <p:cNvSpPr/>
          <p:nvPr/>
        </p:nvSpPr>
        <p:spPr>
          <a:xfrm rot="19028311">
            <a:off x="4798776" y="871520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6">
            <a:extLst>
              <a:ext uri="{FF2B5EF4-FFF2-40B4-BE49-F238E27FC236}">
                <a16:creationId xmlns:a16="http://schemas.microsoft.com/office/drawing/2014/main" id="{6B735A1D-4346-40B8-AF53-0BEFC40CB000}"/>
              </a:ext>
            </a:extLst>
          </p:cNvPr>
          <p:cNvSpPr>
            <a:spLocks/>
          </p:cNvSpPr>
          <p:nvPr/>
        </p:nvSpPr>
        <p:spPr bwMode="auto">
          <a:xfrm rot="18086463">
            <a:off x="2438359" y="1340006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891CE278-2C72-4A88-9385-1C750A7AAA0C}"/>
              </a:ext>
            </a:extLst>
          </p:cNvPr>
          <p:cNvSpPr>
            <a:spLocks/>
          </p:cNvSpPr>
          <p:nvPr/>
        </p:nvSpPr>
        <p:spPr bwMode="auto">
          <a:xfrm rot="18316250">
            <a:off x="2518644" y="121804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0" name="Freeform 6">
            <a:extLst>
              <a:ext uri="{FF2B5EF4-FFF2-40B4-BE49-F238E27FC236}">
                <a16:creationId xmlns:a16="http://schemas.microsoft.com/office/drawing/2014/main" id="{686691D1-D175-414D-81CF-A9FF0BD9144F}"/>
              </a:ext>
            </a:extLst>
          </p:cNvPr>
          <p:cNvSpPr>
            <a:spLocks/>
          </p:cNvSpPr>
          <p:nvPr/>
        </p:nvSpPr>
        <p:spPr bwMode="auto">
          <a:xfrm rot="18546037">
            <a:off x="2606894" y="110171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7B9F72C4-7CBB-41AA-976C-3769DD26F6A9}"/>
              </a:ext>
            </a:extLst>
          </p:cNvPr>
          <p:cNvSpPr>
            <a:spLocks/>
          </p:cNvSpPr>
          <p:nvPr/>
        </p:nvSpPr>
        <p:spPr bwMode="auto">
          <a:xfrm rot="18775825">
            <a:off x="2702720" y="99154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2" name="Freeform 6">
            <a:extLst>
              <a:ext uri="{FF2B5EF4-FFF2-40B4-BE49-F238E27FC236}">
                <a16:creationId xmlns:a16="http://schemas.microsoft.com/office/drawing/2014/main" id="{D7DFADDD-06CA-4592-8875-1349CCA8628F}"/>
              </a:ext>
            </a:extLst>
          </p:cNvPr>
          <p:cNvSpPr>
            <a:spLocks/>
          </p:cNvSpPr>
          <p:nvPr/>
        </p:nvSpPr>
        <p:spPr bwMode="auto">
          <a:xfrm rot="19005612">
            <a:off x="2805688" y="888020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FF50BEC6-7F0A-4211-A589-B1557768A5FF}"/>
              </a:ext>
            </a:extLst>
          </p:cNvPr>
          <p:cNvSpPr>
            <a:spLocks/>
          </p:cNvSpPr>
          <p:nvPr/>
        </p:nvSpPr>
        <p:spPr bwMode="auto">
          <a:xfrm rot="19235399">
            <a:off x="2915343" y="79160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4" name="Freeform 6">
            <a:extLst>
              <a:ext uri="{FF2B5EF4-FFF2-40B4-BE49-F238E27FC236}">
                <a16:creationId xmlns:a16="http://schemas.microsoft.com/office/drawing/2014/main" id="{5099712F-5C84-4C96-9248-910FE6C2BAA0}"/>
              </a:ext>
            </a:extLst>
          </p:cNvPr>
          <p:cNvSpPr>
            <a:spLocks/>
          </p:cNvSpPr>
          <p:nvPr/>
        </p:nvSpPr>
        <p:spPr bwMode="auto">
          <a:xfrm rot="19465186">
            <a:off x="3031190" y="70272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5" name="Freeform 6">
            <a:extLst>
              <a:ext uri="{FF2B5EF4-FFF2-40B4-BE49-F238E27FC236}">
                <a16:creationId xmlns:a16="http://schemas.microsoft.com/office/drawing/2014/main" id="{F6D141E0-5596-434E-84BB-76B69E9D95EE}"/>
              </a:ext>
            </a:extLst>
          </p:cNvPr>
          <p:cNvSpPr>
            <a:spLocks/>
          </p:cNvSpPr>
          <p:nvPr/>
        </p:nvSpPr>
        <p:spPr bwMode="auto">
          <a:xfrm rot="19694973">
            <a:off x="3152716" y="62178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6" name="Freeform 6">
            <a:extLst>
              <a:ext uri="{FF2B5EF4-FFF2-40B4-BE49-F238E27FC236}">
                <a16:creationId xmlns:a16="http://schemas.microsoft.com/office/drawing/2014/main" id="{5DB02ACA-93F9-47C4-9B2F-F27F346DE2CF}"/>
              </a:ext>
            </a:extLst>
          </p:cNvPr>
          <p:cNvSpPr>
            <a:spLocks/>
          </p:cNvSpPr>
          <p:nvPr/>
        </p:nvSpPr>
        <p:spPr bwMode="auto">
          <a:xfrm rot="19924761">
            <a:off x="3279378" y="549136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7" name="Freeform 6">
            <a:extLst>
              <a:ext uri="{FF2B5EF4-FFF2-40B4-BE49-F238E27FC236}">
                <a16:creationId xmlns:a16="http://schemas.microsoft.com/office/drawing/2014/main" id="{D4D340C5-9A6B-4492-8725-8B59545110ED}"/>
              </a:ext>
            </a:extLst>
          </p:cNvPr>
          <p:cNvSpPr>
            <a:spLocks/>
          </p:cNvSpPr>
          <p:nvPr/>
        </p:nvSpPr>
        <p:spPr bwMode="auto">
          <a:xfrm rot="20184548">
            <a:off x="3410609" y="485115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8" name="Freeform 6">
            <a:extLst>
              <a:ext uri="{FF2B5EF4-FFF2-40B4-BE49-F238E27FC236}">
                <a16:creationId xmlns:a16="http://schemas.microsoft.com/office/drawing/2014/main" id="{6559258C-D1C4-44C1-8860-042E1C5E4B3A}"/>
              </a:ext>
            </a:extLst>
          </p:cNvPr>
          <p:cNvSpPr>
            <a:spLocks/>
          </p:cNvSpPr>
          <p:nvPr/>
        </p:nvSpPr>
        <p:spPr bwMode="auto">
          <a:xfrm rot="20384335">
            <a:off x="3545824" y="43000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7DF7F2B4-0AA3-440A-B243-0C1EFEEB50A8}"/>
              </a:ext>
            </a:extLst>
          </p:cNvPr>
          <p:cNvSpPr>
            <a:spLocks/>
          </p:cNvSpPr>
          <p:nvPr/>
        </p:nvSpPr>
        <p:spPr bwMode="auto">
          <a:xfrm rot="20614123">
            <a:off x="3684417" y="38404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0" name="Freeform 6">
            <a:extLst>
              <a:ext uri="{FF2B5EF4-FFF2-40B4-BE49-F238E27FC236}">
                <a16:creationId xmlns:a16="http://schemas.microsoft.com/office/drawing/2014/main" id="{47B0B341-2F5D-4D58-B281-CC92EB6DF198}"/>
              </a:ext>
            </a:extLst>
          </p:cNvPr>
          <p:cNvSpPr>
            <a:spLocks/>
          </p:cNvSpPr>
          <p:nvPr/>
        </p:nvSpPr>
        <p:spPr bwMode="auto">
          <a:xfrm rot="20843910">
            <a:off x="3825770" y="34744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19FC4C96-D590-49D2-8D20-23B87496B135}"/>
              </a:ext>
            </a:extLst>
          </p:cNvPr>
          <p:cNvSpPr>
            <a:spLocks/>
          </p:cNvSpPr>
          <p:nvPr/>
        </p:nvSpPr>
        <p:spPr bwMode="auto">
          <a:xfrm rot="21073697">
            <a:off x="3969252" y="320365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2" name="Freeform 6">
            <a:extLst>
              <a:ext uri="{FF2B5EF4-FFF2-40B4-BE49-F238E27FC236}">
                <a16:creationId xmlns:a16="http://schemas.microsoft.com/office/drawing/2014/main" id="{E2DA55CE-2150-4AEA-AA4D-C86B43AD359D}"/>
              </a:ext>
            </a:extLst>
          </p:cNvPr>
          <p:cNvSpPr>
            <a:spLocks/>
          </p:cNvSpPr>
          <p:nvPr/>
        </p:nvSpPr>
        <p:spPr bwMode="auto">
          <a:xfrm rot="21303484">
            <a:off x="4114222" y="30293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3" name="Freeform 6">
            <a:extLst>
              <a:ext uri="{FF2B5EF4-FFF2-40B4-BE49-F238E27FC236}">
                <a16:creationId xmlns:a16="http://schemas.microsoft.com/office/drawing/2014/main" id="{6DCD2A80-BFD0-4BC5-BB39-9D79010DA6C6}"/>
              </a:ext>
            </a:extLst>
          </p:cNvPr>
          <p:cNvSpPr>
            <a:spLocks/>
          </p:cNvSpPr>
          <p:nvPr/>
        </p:nvSpPr>
        <p:spPr bwMode="auto">
          <a:xfrm rot="21533271">
            <a:off x="4260034" y="29522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4" name="Freeform 6">
            <a:extLst>
              <a:ext uri="{FF2B5EF4-FFF2-40B4-BE49-F238E27FC236}">
                <a16:creationId xmlns:a16="http://schemas.microsoft.com/office/drawing/2014/main" id="{68F181D8-FE7F-4FC1-9401-B12A7F37AFFB}"/>
              </a:ext>
            </a:extLst>
          </p:cNvPr>
          <p:cNvSpPr>
            <a:spLocks/>
          </p:cNvSpPr>
          <p:nvPr/>
        </p:nvSpPr>
        <p:spPr bwMode="auto">
          <a:xfrm rot="163059">
            <a:off x="4406034" y="297268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5" name="Freeform 6">
            <a:extLst>
              <a:ext uri="{FF2B5EF4-FFF2-40B4-BE49-F238E27FC236}">
                <a16:creationId xmlns:a16="http://schemas.microsoft.com/office/drawing/2014/main" id="{2BF07E90-6BC4-44AC-8AD9-DBF592B42D93}"/>
              </a:ext>
            </a:extLst>
          </p:cNvPr>
          <p:cNvSpPr>
            <a:spLocks/>
          </p:cNvSpPr>
          <p:nvPr/>
        </p:nvSpPr>
        <p:spPr bwMode="auto">
          <a:xfrm rot="392846">
            <a:off x="4551573" y="30906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6" name="Freeform 6">
            <a:extLst>
              <a:ext uri="{FF2B5EF4-FFF2-40B4-BE49-F238E27FC236}">
                <a16:creationId xmlns:a16="http://schemas.microsoft.com/office/drawing/2014/main" id="{D3083E8D-BC7D-4078-98EC-04D2E700FE14}"/>
              </a:ext>
            </a:extLst>
          </p:cNvPr>
          <p:cNvSpPr>
            <a:spLocks/>
          </p:cNvSpPr>
          <p:nvPr/>
        </p:nvSpPr>
        <p:spPr bwMode="auto">
          <a:xfrm rot="622633">
            <a:off x="4695997" y="330547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7" name="Freeform 6">
            <a:extLst>
              <a:ext uri="{FF2B5EF4-FFF2-40B4-BE49-F238E27FC236}">
                <a16:creationId xmlns:a16="http://schemas.microsoft.com/office/drawing/2014/main" id="{016F27CE-F3FC-433B-9CB5-E1F33F2CAA32}"/>
              </a:ext>
            </a:extLst>
          </p:cNvPr>
          <p:cNvSpPr>
            <a:spLocks/>
          </p:cNvSpPr>
          <p:nvPr/>
        </p:nvSpPr>
        <p:spPr bwMode="auto">
          <a:xfrm rot="852421">
            <a:off x="4838664" y="36163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8" name="Freeform 6">
            <a:extLst>
              <a:ext uri="{FF2B5EF4-FFF2-40B4-BE49-F238E27FC236}">
                <a16:creationId xmlns:a16="http://schemas.microsoft.com/office/drawing/2014/main" id="{4B064C2C-5142-474B-AFE5-9A378DBCCA16}"/>
              </a:ext>
            </a:extLst>
          </p:cNvPr>
          <p:cNvSpPr>
            <a:spLocks/>
          </p:cNvSpPr>
          <p:nvPr/>
        </p:nvSpPr>
        <p:spPr bwMode="auto">
          <a:xfrm rot="1082208">
            <a:off x="4978938" y="402178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9" name="Freeform 6">
            <a:extLst>
              <a:ext uri="{FF2B5EF4-FFF2-40B4-BE49-F238E27FC236}">
                <a16:creationId xmlns:a16="http://schemas.microsoft.com/office/drawing/2014/main" id="{971D6884-9C03-4706-9B1E-5B849D99B6CC}"/>
              </a:ext>
            </a:extLst>
          </p:cNvPr>
          <p:cNvSpPr>
            <a:spLocks/>
          </p:cNvSpPr>
          <p:nvPr/>
        </p:nvSpPr>
        <p:spPr bwMode="auto">
          <a:xfrm rot="1311995">
            <a:off x="5116187" y="45200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0" name="Freeform 6">
            <a:extLst>
              <a:ext uri="{FF2B5EF4-FFF2-40B4-BE49-F238E27FC236}">
                <a16:creationId xmlns:a16="http://schemas.microsoft.com/office/drawing/2014/main" id="{07C72D5F-EB0B-46AB-A7EE-7319D47F7F63}"/>
              </a:ext>
            </a:extLst>
          </p:cNvPr>
          <p:cNvSpPr>
            <a:spLocks/>
          </p:cNvSpPr>
          <p:nvPr/>
        </p:nvSpPr>
        <p:spPr bwMode="auto">
          <a:xfrm rot="1541782">
            <a:off x="5249807" y="51088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1" name="Freeform 6">
            <a:extLst>
              <a:ext uri="{FF2B5EF4-FFF2-40B4-BE49-F238E27FC236}">
                <a16:creationId xmlns:a16="http://schemas.microsoft.com/office/drawing/2014/main" id="{B38547E4-8FA8-48E9-87EE-2B8CA5C2DE3B}"/>
              </a:ext>
            </a:extLst>
          </p:cNvPr>
          <p:cNvSpPr>
            <a:spLocks/>
          </p:cNvSpPr>
          <p:nvPr/>
        </p:nvSpPr>
        <p:spPr bwMode="auto">
          <a:xfrm rot="1771569">
            <a:off x="5379190" y="578559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2" name="Freeform 6">
            <a:extLst>
              <a:ext uri="{FF2B5EF4-FFF2-40B4-BE49-F238E27FC236}">
                <a16:creationId xmlns:a16="http://schemas.microsoft.com/office/drawing/2014/main" id="{E76D61C2-9154-4E79-B4BE-70EA33265DEF}"/>
              </a:ext>
            </a:extLst>
          </p:cNvPr>
          <p:cNvSpPr>
            <a:spLocks/>
          </p:cNvSpPr>
          <p:nvPr/>
        </p:nvSpPr>
        <p:spPr bwMode="auto">
          <a:xfrm rot="2001357">
            <a:off x="5503767" y="65472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ABD50123-E5DD-43B2-814E-7A00A6F60D92}"/>
              </a:ext>
            </a:extLst>
          </p:cNvPr>
          <p:cNvSpPr>
            <a:spLocks/>
          </p:cNvSpPr>
          <p:nvPr/>
        </p:nvSpPr>
        <p:spPr bwMode="auto">
          <a:xfrm rot="2231144">
            <a:off x="5622977" y="739037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4" name="Freeform 6">
            <a:extLst>
              <a:ext uri="{FF2B5EF4-FFF2-40B4-BE49-F238E27FC236}">
                <a16:creationId xmlns:a16="http://schemas.microsoft.com/office/drawing/2014/main" id="{2E762BFE-0210-4C5F-BFD5-382AAE262CB5}"/>
              </a:ext>
            </a:extLst>
          </p:cNvPr>
          <p:cNvSpPr>
            <a:spLocks/>
          </p:cNvSpPr>
          <p:nvPr/>
        </p:nvSpPr>
        <p:spPr bwMode="auto">
          <a:xfrm rot="2460931">
            <a:off x="5736293" y="831126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5" name="Freeform 6">
            <a:extLst>
              <a:ext uri="{FF2B5EF4-FFF2-40B4-BE49-F238E27FC236}">
                <a16:creationId xmlns:a16="http://schemas.microsoft.com/office/drawing/2014/main" id="{FE54E681-CC53-4B28-B238-7AFF47EE7C27}"/>
              </a:ext>
            </a:extLst>
          </p:cNvPr>
          <p:cNvSpPr>
            <a:spLocks/>
          </p:cNvSpPr>
          <p:nvPr/>
        </p:nvSpPr>
        <p:spPr bwMode="auto">
          <a:xfrm rot="2690718">
            <a:off x="5843202" y="930580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6" name="Freeform 6">
            <a:extLst>
              <a:ext uri="{FF2B5EF4-FFF2-40B4-BE49-F238E27FC236}">
                <a16:creationId xmlns:a16="http://schemas.microsoft.com/office/drawing/2014/main" id="{8C25B532-1F48-4363-AC2B-447CF4C7C649}"/>
              </a:ext>
            </a:extLst>
          </p:cNvPr>
          <p:cNvSpPr>
            <a:spLocks/>
          </p:cNvSpPr>
          <p:nvPr/>
        </p:nvSpPr>
        <p:spPr bwMode="auto">
          <a:xfrm rot="2920505">
            <a:off x="5943229" y="103694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BE4D0C78-8927-42C3-A7B1-7C9F605882B2}"/>
              </a:ext>
            </a:extLst>
          </p:cNvPr>
          <p:cNvSpPr>
            <a:spLocks/>
          </p:cNvSpPr>
          <p:nvPr/>
        </p:nvSpPr>
        <p:spPr bwMode="auto">
          <a:xfrm rot="3150293">
            <a:off x="6035929" y="1149764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D91523F2-96B9-4A3A-9A92-49EA11E1CE31}"/>
              </a:ext>
            </a:extLst>
          </p:cNvPr>
          <p:cNvSpPr>
            <a:spLocks/>
          </p:cNvSpPr>
          <p:nvPr/>
        </p:nvSpPr>
        <p:spPr bwMode="auto">
          <a:xfrm rot="3380079">
            <a:off x="6120885" y="126851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9" name="Freeform 6">
            <a:extLst>
              <a:ext uri="{FF2B5EF4-FFF2-40B4-BE49-F238E27FC236}">
                <a16:creationId xmlns:a16="http://schemas.microsoft.com/office/drawing/2014/main" id="{603A44A4-2CDB-4E36-BF4C-8D161D608031}"/>
              </a:ext>
            </a:extLst>
          </p:cNvPr>
          <p:cNvSpPr>
            <a:spLocks/>
          </p:cNvSpPr>
          <p:nvPr/>
        </p:nvSpPr>
        <p:spPr bwMode="auto">
          <a:xfrm rot="3609868">
            <a:off x="6197721" y="139268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C1885F29-7D3F-4F17-9711-B6C0566A5F4F}"/>
              </a:ext>
            </a:extLst>
          </p:cNvPr>
          <p:cNvSpPr>
            <a:spLocks/>
          </p:cNvSpPr>
          <p:nvPr/>
        </p:nvSpPr>
        <p:spPr bwMode="auto">
          <a:xfrm rot="3839654">
            <a:off x="6266094" y="152170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1" name="Freeform 6">
            <a:extLst>
              <a:ext uri="{FF2B5EF4-FFF2-40B4-BE49-F238E27FC236}">
                <a16:creationId xmlns:a16="http://schemas.microsoft.com/office/drawing/2014/main" id="{ECB24A0C-22F3-42FD-979E-8A8FAEFE821C}"/>
              </a:ext>
            </a:extLst>
          </p:cNvPr>
          <p:cNvSpPr>
            <a:spLocks/>
          </p:cNvSpPr>
          <p:nvPr/>
        </p:nvSpPr>
        <p:spPr bwMode="auto">
          <a:xfrm rot="4069442">
            <a:off x="6325694" y="165499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2" name="Freeform 6">
            <a:extLst>
              <a:ext uri="{FF2B5EF4-FFF2-40B4-BE49-F238E27FC236}">
                <a16:creationId xmlns:a16="http://schemas.microsoft.com/office/drawing/2014/main" id="{48178E7F-6AC2-47C8-BC96-2F6E6729924D}"/>
              </a:ext>
            </a:extLst>
          </p:cNvPr>
          <p:cNvSpPr>
            <a:spLocks/>
          </p:cNvSpPr>
          <p:nvPr/>
        </p:nvSpPr>
        <p:spPr bwMode="auto">
          <a:xfrm rot="4299229">
            <a:off x="6376259" y="179197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CAC80935-F1A5-4274-AE92-7A44EC8212AB}"/>
              </a:ext>
            </a:extLst>
          </p:cNvPr>
          <p:cNvSpPr>
            <a:spLocks/>
          </p:cNvSpPr>
          <p:nvPr/>
        </p:nvSpPr>
        <p:spPr bwMode="auto">
          <a:xfrm rot="4529017">
            <a:off x="6417560" y="193203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4" name="Freeform 6">
            <a:extLst>
              <a:ext uri="{FF2B5EF4-FFF2-40B4-BE49-F238E27FC236}">
                <a16:creationId xmlns:a16="http://schemas.microsoft.com/office/drawing/2014/main" id="{37AB77B7-6390-4924-8A5B-3E73B9C2878F}"/>
              </a:ext>
            </a:extLst>
          </p:cNvPr>
          <p:cNvSpPr>
            <a:spLocks/>
          </p:cNvSpPr>
          <p:nvPr/>
        </p:nvSpPr>
        <p:spPr bwMode="auto">
          <a:xfrm rot="4758803">
            <a:off x="6449418" y="2074526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5" name="Freeform 6">
            <a:extLst>
              <a:ext uri="{FF2B5EF4-FFF2-40B4-BE49-F238E27FC236}">
                <a16:creationId xmlns:a16="http://schemas.microsoft.com/office/drawing/2014/main" id="{17584755-63C5-48A2-982B-2362798F8DC9}"/>
              </a:ext>
            </a:extLst>
          </p:cNvPr>
          <p:cNvSpPr>
            <a:spLocks/>
          </p:cNvSpPr>
          <p:nvPr/>
        </p:nvSpPr>
        <p:spPr bwMode="auto">
          <a:xfrm rot="4988591">
            <a:off x="6471683" y="221883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6" name="Freeform 6">
            <a:extLst>
              <a:ext uri="{FF2B5EF4-FFF2-40B4-BE49-F238E27FC236}">
                <a16:creationId xmlns:a16="http://schemas.microsoft.com/office/drawing/2014/main" id="{60CF5E81-C5BF-4336-88D4-D9AAD1E7EB06}"/>
              </a:ext>
            </a:extLst>
          </p:cNvPr>
          <p:cNvSpPr>
            <a:spLocks/>
          </p:cNvSpPr>
          <p:nvPr/>
        </p:nvSpPr>
        <p:spPr bwMode="auto">
          <a:xfrm rot="5218378">
            <a:off x="6484261" y="236430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7" name="Freeform 6">
            <a:extLst>
              <a:ext uri="{FF2B5EF4-FFF2-40B4-BE49-F238E27FC236}">
                <a16:creationId xmlns:a16="http://schemas.microsoft.com/office/drawing/2014/main" id="{3E4EF16E-99FB-48C5-BF42-A6D8D788F557}"/>
              </a:ext>
            </a:extLst>
          </p:cNvPr>
          <p:cNvSpPr>
            <a:spLocks/>
          </p:cNvSpPr>
          <p:nvPr/>
        </p:nvSpPr>
        <p:spPr bwMode="auto">
          <a:xfrm rot="5448166">
            <a:off x="6487098" y="2510291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8" name="Freeform 6">
            <a:extLst>
              <a:ext uri="{FF2B5EF4-FFF2-40B4-BE49-F238E27FC236}">
                <a16:creationId xmlns:a16="http://schemas.microsoft.com/office/drawing/2014/main" id="{08BC2E73-50DB-4F0B-8A55-E814F118ACC3}"/>
              </a:ext>
            </a:extLst>
          </p:cNvPr>
          <p:cNvSpPr>
            <a:spLocks/>
          </p:cNvSpPr>
          <p:nvPr/>
        </p:nvSpPr>
        <p:spPr bwMode="auto">
          <a:xfrm rot="5677952">
            <a:off x="6480174" y="265614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9" name="Freeform 6">
            <a:extLst>
              <a:ext uri="{FF2B5EF4-FFF2-40B4-BE49-F238E27FC236}">
                <a16:creationId xmlns:a16="http://schemas.microsoft.com/office/drawing/2014/main" id="{E8E9699D-B4DB-4C35-AFC7-9D2A893A8E71}"/>
              </a:ext>
            </a:extLst>
          </p:cNvPr>
          <p:cNvSpPr>
            <a:spLocks/>
          </p:cNvSpPr>
          <p:nvPr/>
        </p:nvSpPr>
        <p:spPr bwMode="auto">
          <a:xfrm rot="5907739">
            <a:off x="6463522" y="2801202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0" name="Freeform 6">
            <a:extLst>
              <a:ext uri="{FF2B5EF4-FFF2-40B4-BE49-F238E27FC236}">
                <a16:creationId xmlns:a16="http://schemas.microsoft.com/office/drawing/2014/main" id="{146B2AF3-EDD0-47DB-9A06-D4B42BD2AC0B}"/>
              </a:ext>
            </a:extLst>
          </p:cNvPr>
          <p:cNvSpPr>
            <a:spLocks/>
          </p:cNvSpPr>
          <p:nvPr/>
        </p:nvSpPr>
        <p:spPr bwMode="auto">
          <a:xfrm rot="6137527">
            <a:off x="6437223" y="2944833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1" name="Freeform 6">
            <a:extLst>
              <a:ext uri="{FF2B5EF4-FFF2-40B4-BE49-F238E27FC236}">
                <a16:creationId xmlns:a16="http://schemas.microsoft.com/office/drawing/2014/main" id="{30A750CD-C15A-4953-B9AC-F4BB1ADD02A4}"/>
              </a:ext>
            </a:extLst>
          </p:cNvPr>
          <p:cNvSpPr>
            <a:spLocks/>
          </p:cNvSpPr>
          <p:nvPr/>
        </p:nvSpPr>
        <p:spPr bwMode="auto">
          <a:xfrm rot="6367313">
            <a:off x="6401388" y="3086382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2" name="Freeform 6">
            <a:extLst>
              <a:ext uri="{FF2B5EF4-FFF2-40B4-BE49-F238E27FC236}">
                <a16:creationId xmlns:a16="http://schemas.microsoft.com/office/drawing/2014/main" id="{AA58D58E-CF87-419F-ABD0-EBCF1A531A28}"/>
              </a:ext>
            </a:extLst>
          </p:cNvPr>
          <p:cNvSpPr>
            <a:spLocks/>
          </p:cNvSpPr>
          <p:nvPr/>
        </p:nvSpPr>
        <p:spPr bwMode="auto">
          <a:xfrm rot="6597101">
            <a:off x="6356178" y="322522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3" name="Freeform 6">
            <a:extLst>
              <a:ext uri="{FF2B5EF4-FFF2-40B4-BE49-F238E27FC236}">
                <a16:creationId xmlns:a16="http://schemas.microsoft.com/office/drawing/2014/main" id="{0448AB05-86DA-439C-93BD-6A574BBE1CD1}"/>
              </a:ext>
            </a:extLst>
          </p:cNvPr>
          <p:cNvSpPr>
            <a:spLocks/>
          </p:cNvSpPr>
          <p:nvPr/>
        </p:nvSpPr>
        <p:spPr bwMode="auto">
          <a:xfrm rot="6826888">
            <a:off x="6301794" y="336072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4" name="Freeform 6">
            <a:extLst>
              <a:ext uri="{FF2B5EF4-FFF2-40B4-BE49-F238E27FC236}">
                <a16:creationId xmlns:a16="http://schemas.microsoft.com/office/drawing/2014/main" id="{1F5C697E-2ED7-4B5C-A8F7-E34E52F6E677}"/>
              </a:ext>
            </a:extLst>
          </p:cNvPr>
          <p:cNvSpPr>
            <a:spLocks/>
          </p:cNvSpPr>
          <p:nvPr/>
        </p:nvSpPr>
        <p:spPr bwMode="auto">
          <a:xfrm rot="7056676">
            <a:off x="6238480" y="349230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原理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PRINCIPLE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id="{137EE416-FBA8-47F8-B265-ED9B18519E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0" r="9927" b="17322"/>
          <a:stretch/>
        </p:blipFill>
        <p:spPr>
          <a:xfrm>
            <a:off x="3800704" y="4410039"/>
            <a:ext cx="1603355" cy="167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63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等腰三角形 448">
            <a:extLst>
              <a:ext uri="{FF2B5EF4-FFF2-40B4-BE49-F238E27FC236}">
                <a16:creationId xmlns:a16="http://schemas.microsoft.com/office/drawing/2014/main" id="{6A2ABED1-C783-4628-B0BF-AF190DB28F18}"/>
              </a:ext>
            </a:extLst>
          </p:cNvPr>
          <p:cNvSpPr/>
          <p:nvPr/>
        </p:nvSpPr>
        <p:spPr>
          <a:xfrm>
            <a:off x="2444703" y="234905"/>
            <a:ext cx="7157440" cy="6170209"/>
          </a:xfrm>
          <a:prstGeom prst="triangle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9" name="等腰三角形 348">
            <a:extLst>
              <a:ext uri="{FF2B5EF4-FFF2-40B4-BE49-F238E27FC236}">
                <a16:creationId xmlns:a16="http://schemas.microsoft.com/office/drawing/2014/main" id="{4B5C26CD-FBE4-4949-9BC1-D318957B5FCF}"/>
              </a:ext>
            </a:extLst>
          </p:cNvPr>
          <p:cNvSpPr/>
          <p:nvPr/>
        </p:nvSpPr>
        <p:spPr>
          <a:xfrm rot="10800000">
            <a:off x="2381767" y="1223543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0" name="等腰三角形 349">
            <a:extLst>
              <a:ext uri="{FF2B5EF4-FFF2-40B4-BE49-F238E27FC236}">
                <a16:creationId xmlns:a16="http://schemas.microsoft.com/office/drawing/2014/main" id="{E1D3257F-FE22-4347-8400-08B46FFD80CD}"/>
              </a:ext>
            </a:extLst>
          </p:cNvPr>
          <p:cNvSpPr/>
          <p:nvPr/>
        </p:nvSpPr>
        <p:spPr>
          <a:xfrm rot="11016000">
            <a:off x="2384049" y="1150962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1" name="等腰三角形 350">
            <a:extLst>
              <a:ext uri="{FF2B5EF4-FFF2-40B4-BE49-F238E27FC236}">
                <a16:creationId xmlns:a16="http://schemas.microsoft.com/office/drawing/2014/main" id="{C2656FD8-231D-4720-97C5-842D0D063DFF}"/>
              </a:ext>
            </a:extLst>
          </p:cNvPr>
          <p:cNvSpPr/>
          <p:nvPr/>
        </p:nvSpPr>
        <p:spPr>
          <a:xfrm rot="11232000">
            <a:off x="2390882" y="1078674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等腰三角形 351">
            <a:extLst>
              <a:ext uri="{FF2B5EF4-FFF2-40B4-BE49-F238E27FC236}">
                <a16:creationId xmlns:a16="http://schemas.microsoft.com/office/drawing/2014/main" id="{1FC1853C-58F0-4EDD-9DCA-42B092DB9CF3}"/>
              </a:ext>
            </a:extLst>
          </p:cNvPr>
          <p:cNvSpPr/>
          <p:nvPr/>
        </p:nvSpPr>
        <p:spPr>
          <a:xfrm rot="11448000">
            <a:off x="2402242" y="1006951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3" name="等腰三角形 352">
            <a:extLst>
              <a:ext uri="{FF2B5EF4-FFF2-40B4-BE49-F238E27FC236}">
                <a16:creationId xmlns:a16="http://schemas.microsoft.com/office/drawing/2014/main" id="{4EFD9404-29D1-4788-BA12-B93C850AB01A}"/>
              </a:ext>
            </a:extLst>
          </p:cNvPr>
          <p:cNvSpPr/>
          <p:nvPr/>
        </p:nvSpPr>
        <p:spPr>
          <a:xfrm rot="11664000">
            <a:off x="2418085" y="936082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4" name="等腰三角形 353">
            <a:extLst>
              <a:ext uri="{FF2B5EF4-FFF2-40B4-BE49-F238E27FC236}">
                <a16:creationId xmlns:a16="http://schemas.microsoft.com/office/drawing/2014/main" id="{6E1884EA-9801-46A3-B531-9861C93536DE}"/>
              </a:ext>
            </a:extLst>
          </p:cNvPr>
          <p:cNvSpPr/>
          <p:nvPr/>
        </p:nvSpPr>
        <p:spPr>
          <a:xfrm rot="11880000">
            <a:off x="2438347" y="866350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5" name="等腰三角形 354">
            <a:extLst>
              <a:ext uri="{FF2B5EF4-FFF2-40B4-BE49-F238E27FC236}">
                <a16:creationId xmlns:a16="http://schemas.microsoft.com/office/drawing/2014/main" id="{BD1EBC52-EB5C-4C7C-AD41-9ECA7C1703DD}"/>
              </a:ext>
            </a:extLst>
          </p:cNvPr>
          <p:cNvSpPr/>
          <p:nvPr/>
        </p:nvSpPr>
        <p:spPr>
          <a:xfrm rot="12096000">
            <a:off x="2462942" y="798029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6" name="等腰三角形 355">
            <a:extLst>
              <a:ext uri="{FF2B5EF4-FFF2-40B4-BE49-F238E27FC236}">
                <a16:creationId xmlns:a16="http://schemas.microsoft.com/office/drawing/2014/main" id="{80DDB1F1-4DD6-487B-86C6-7D932D36F5A6}"/>
              </a:ext>
            </a:extLst>
          </p:cNvPr>
          <p:cNvSpPr/>
          <p:nvPr/>
        </p:nvSpPr>
        <p:spPr>
          <a:xfrm rot="12312000">
            <a:off x="2491777" y="731385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7" name="等腰三角形 356">
            <a:extLst>
              <a:ext uri="{FF2B5EF4-FFF2-40B4-BE49-F238E27FC236}">
                <a16:creationId xmlns:a16="http://schemas.microsoft.com/office/drawing/2014/main" id="{3A7E1808-A088-44AF-AD1C-144ECA04D93F}"/>
              </a:ext>
            </a:extLst>
          </p:cNvPr>
          <p:cNvSpPr/>
          <p:nvPr/>
        </p:nvSpPr>
        <p:spPr>
          <a:xfrm rot="12528000">
            <a:off x="2524746" y="666685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8" name="等腰三角形 357">
            <a:extLst>
              <a:ext uri="{FF2B5EF4-FFF2-40B4-BE49-F238E27FC236}">
                <a16:creationId xmlns:a16="http://schemas.microsoft.com/office/drawing/2014/main" id="{3CA4D942-D9B9-48EA-9863-5883B47B173C}"/>
              </a:ext>
            </a:extLst>
          </p:cNvPr>
          <p:cNvSpPr/>
          <p:nvPr/>
        </p:nvSpPr>
        <p:spPr>
          <a:xfrm rot="12744000">
            <a:off x="2561711" y="604180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9" name="等腰三角形 358">
            <a:extLst>
              <a:ext uri="{FF2B5EF4-FFF2-40B4-BE49-F238E27FC236}">
                <a16:creationId xmlns:a16="http://schemas.microsoft.com/office/drawing/2014/main" id="{E79D0C2A-6AF3-4B56-88B9-9E87C1A9CEAF}"/>
              </a:ext>
            </a:extLst>
          </p:cNvPr>
          <p:cNvSpPr/>
          <p:nvPr/>
        </p:nvSpPr>
        <p:spPr>
          <a:xfrm rot="12960000">
            <a:off x="2602525" y="544122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0" name="等腰三角形 359">
            <a:extLst>
              <a:ext uri="{FF2B5EF4-FFF2-40B4-BE49-F238E27FC236}">
                <a16:creationId xmlns:a16="http://schemas.microsoft.com/office/drawing/2014/main" id="{6F64F7B9-DCEE-4F27-839A-92B6C832B312}"/>
              </a:ext>
            </a:extLst>
          </p:cNvPr>
          <p:cNvSpPr/>
          <p:nvPr/>
        </p:nvSpPr>
        <p:spPr>
          <a:xfrm rot="13176000">
            <a:off x="2647033" y="486742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1" name="等腰三角形 360">
            <a:extLst>
              <a:ext uri="{FF2B5EF4-FFF2-40B4-BE49-F238E27FC236}">
                <a16:creationId xmlns:a16="http://schemas.microsoft.com/office/drawing/2014/main" id="{1244C938-ECC8-4999-B260-98111CC67CF8}"/>
              </a:ext>
            </a:extLst>
          </p:cNvPr>
          <p:cNvSpPr/>
          <p:nvPr/>
        </p:nvSpPr>
        <p:spPr>
          <a:xfrm rot="13392000">
            <a:off x="2695055" y="432273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2" name="等腰三角形 361">
            <a:extLst>
              <a:ext uri="{FF2B5EF4-FFF2-40B4-BE49-F238E27FC236}">
                <a16:creationId xmlns:a16="http://schemas.microsoft.com/office/drawing/2014/main" id="{BD3FBD91-2ED6-4A59-8AD4-D07CFA2DFCF1}"/>
              </a:ext>
            </a:extLst>
          </p:cNvPr>
          <p:cNvSpPr/>
          <p:nvPr/>
        </p:nvSpPr>
        <p:spPr>
          <a:xfrm rot="13608000">
            <a:off x="2746402" y="380930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3" name="等腰三角形 362">
            <a:extLst>
              <a:ext uri="{FF2B5EF4-FFF2-40B4-BE49-F238E27FC236}">
                <a16:creationId xmlns:a16="http://schemas.microsoft.com/office/drawing/2014/main" id="{C95CD71D-D2C0-4D8C-8A7C-C29C7C95AA0F}"/>
              </a:ext>
            </a:extLst>
          </p:cNvPr>
          <p:cNvSpPr/>
          <p:nvPr/>
        </p:nvSpPr>
        <p:spPr>
          <a:xfrm rot="13824000">
            <a:off x="2800871" y="332908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4" name="等腰三角形 363">
            <a:extLst>
              <a:ext uri="{FF2B5EF4-FFF2-40B4-BE49-F238E27FC236}">
                <a16:creationId xmlns:a16="http://schemas.microsoft.com/office/drawing/2014/main" id="{E8A7C7FD-325E-4DF8-9775-C4DB5AF917CC}"/>
              </a:ext>
            </a:extLst>
          </p:cNvPr>
          <p:cNvSpPr/>
          <p:nvPr/>
        </p:nvSpPr>
        <p:spPr>
          <a:xfrm rot="14040000">
            <a:off x="2858246" y="288403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5" name="等腰三角形 364">
            <a:extLst>
              <a:ext uri="{FF2B5EF4-FFF2-40B4-BE49-F238E27FC236}">
                <a16:creationId xmlns:a16="http://schemas.microsoft.com/office/drawing/2014/main" id="{7C2F7813-B505-41EF-9F30-F7332364A714}"/>
              </a:ext>
            </a:extLst>
          </p:cNvPr>
          <p:cNvSpPr/>
          <p:nvPr/>
        </p:nvSpPr>
        <p:spPr>
          <a:xfrm rot="14256000">
            <a:off x="2918307" y="247589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6" name="等腰三角形 365">
            <a:extLst>
              <a:ext uri="{FF2B5EF4-FFF2-40B4-BE49-F238E27FC236}">
                <a16:creationId xmlns:a16="http://schemas.microsoft.com/office/drawing/2014/main" id="{1177E837-637D-4CFA-8E53-21A42CA1C577}"/>
              </a:ext>
            </a:extLst>
          </p:cNvPr>
          <p:cNvSpPr/>
          <p:nvPr/>
        </p:nvSpPr>
        <p:spPr>
          <a:xfrm rot="14472000">
            <a:off x="2980812" y="210624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7" name="等腰三角形 366">
            <a:extLst>
              <a:ext uri="{FF2B5EF4-FFF2-40B4-BE49-F238E27FC236}">
                <a16:creationId xmlns:a16="http://schemas.microsoft.com/office/drawing/2014/main" id="{974EC402-9D12-4B20-B06E-9C74A9B7EBC2}"/>
              </a:ext>
            </a:extLst>
          </p:cNvPr>
          <p:cNvSpPr/>
          <p:nvPr/>
        </p:nvSpPr>
        <p:spPr>
          <a:xfrm rot="14688000">
            <a:off x="3045509" y="177653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8" name="等腰三角形 367">
            <a:extLst>
              <a:ext uri="{FF2B5EF4-FFF2-40B4-BE49-F238E27FC236}">
                <a16:creationId xmlns:a16="http://schemas.microsoft.com/office/drawing/2014/main" id="{0E238965-A903-42B2-8C0B-A58F4BE719BF}"/>
              </a:ext>
            </a:extLst>
          </p:cNvPr>
          <p:cNvSpPr/>
          <p:nvPr/>
        </p:nvSpPr>
        <p:spPr>
          <a:xfrm rot="14904000">
            <a:off x="3112154" y="148815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9" name="等腰三角形 368">
            <a:extLst>
              <a:ext uri="{FF2B5EF4-FFF2-40B4-BE49-F238E27FC236}">
                <a16:creationId xmlns:a16="http://schemas.microsoft.com/office/drawing/2014/main" id="{AD10C3F0-AB24-4792-AA04-3B86CDFE6FCD}"/>
              </a:ext>
            </a:extLst>
          </p:cNvPr>
          <p:cNvSpPr/>
          <p:nvPr/>
        </p:nvSpPr>
        <p:spPr>
          <a:xfrm rot="15120000">
            <a:off x="3180477" y="124215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0" name="等腰三角形 369">
            <a:extLst>
              <a:ext uri="{FF2B5EF4-FFF2-40B4-BE49-F238E27FC236}">
                <a16:creationId xmlns:a16="http://schemas.microsoft.com/office/drawing/2014/main" id="{2F3650DC-4349-4775-A9EC-0AAABEB24B0B}"/>
              </a:ext>
            </a:extLst>
          </p:cNvPr>
          <p:cNvSpPr/>
          <p:nvPr/>
        </p:nvSpPr>
        <p:spPr>
          <a:xfrm rot="15336000">
            <a:off x="3250206" y="103958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1" name="等腰三角形 370">
            <a:extLst>
              <a:ext uri="{FF2B5EF4-FFF2-40B4-BE49-F238E27FC236}">
                <a16:creationId xmlns:a16="http://schemas.microsoft.com/office/drawing/2014/main" id="{53CC3EA7-588F-4A00-844D-74A6D6DAD0C9}"/>
              </a:ext>
            </a:extLst>
          </p:cNvPr>
          <p:cNvSpPr/>
          <p:nvPr/>
        </p:nvSpPr>
        <p:spPr>
          <a:xfrm rot="15552000">
            <a:off x="3321075" y="88115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2" name="等腰三角形 371">
            <a:extLst>
              <a:ext uri="{FF2B5EF4-FFF2-40B4-BE49-F238E27FC236}">
                <a16:creationId xmlns:a16="http://schemas.microsoft.com/office/drawing/2014/main" id="{03FD07A3-C201-4FAE-AAF4-B64A435FC342}"/>
              </a:ext>
            </a:extLst>
          </p:cNvPr>
          <p:cNvSpPr/>
          <p:nvPr/>
        </p:nvSpPr>
        <p:spPr>
          <a:xfrm rot="15768000">
            <a:off x="3392797" y="76760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3" name="等腰三角形 372">
            <a:extLst>
              <a:ext uri="{FF2B5EF4-FFF2-40B4-BE49-F238E27FC236}">
                <a16:creationId xmlns:a16="http://schemas.microsoft.com/office/drawing/2014/main" id="{CDF7DFC8-050F-4E0E-A2D6-5B85146B0DA1}"/>
              </a:ext>
            </a:extLst>
          </p:cNvPr>
          <p:cNvSpPr/>
          <p:nvPr/>
        </p:nvSpPr>
        <p:spPr>
          <a:xfrm rot="15984000">
            <a:off x="3465093" y="69925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4" name="等腰三角形 373">
            <a:extLst>
              <a:ext uri="{FF2B5EF4-FFF2-40B4-BE49-F238E27FC236}">
                <a16:creationId xmlns:a16="http://schemas.microsoft.com/office/drawing/2014/main" id="{289DD6A6-DB8A-4EC0-BC4C-11BD6272AA26}"/>
              </a:ext>
            </a:extLst>
          </p:cNvPr>
          <p:cNvSpPr/>
          <p:nvPr/>
        </p:nvSpPr>
        <p:spPr>
          <a:xfrm rot="16200000">
            <a:off x="3537669" y="67643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5" name="等腰三角形 374">
            <a:extLst>
              <a:ext uri="{FF2B5EF4-FFF2-40B4-BE49-F238E27FC236}">
                <a16:creationId xmlns:a16="http://schemas.microsoft.com/office/drawing/2014/main" id="{A1E2DD70-177E-4E6A-9304-287BEBB2EF5C}"/>
              </a:ext>
            </a:extLst>
          </p:cNvPr>
          <p:cNvSpPr/>
          <p:nvPr/>
        </p:nvSpPr>
        <p:spPr>
          <a:xfrm rot="16416000">
            <a:off x="3610250" y="69925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6" name="等腰三角形 375">
            <a:extLst>
              <a:ext uri="{FF2B5EF4-FFF2-40B4-BE49-F238E27FC236}">
                <a16:creationId xmlns:a16="http://schemas.microsoft.com/office/drawing/2014/main" id="{AB34C891-289B-4A4C-AB54-11445AD0DAAD}"/>
              </a:ext>
            </a:extLst>
          </p:cNvPr>
          <p:cNvSpPr/>
          <p:nvPr/>
        </p:nvSpPr>
        <p:spPr>
          <a:xfrm rot="16632000">
            <a:off x="3682543" y="76760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7" name="等腰三角形 376">
            <a:extLst>
              <a:ext uri="{FF2B5EF4-FFF2-40B4-BE49-F238E27FC236}">
                <a16:creationId xmlns:a16="http://schemas.microsoft.com/office/drawing/2014/main" id="{46A03A5E-CAC9-437B-B96C-54232500DA24}"/>
              </a:ext>
            </a:extLst>
          </p:cNvPr>
          <p:cNvSpPr/>
          <p:nvPr/>
        </p:nvSpPr>
        <p:spPr>
          <a:xfrm rot="16848000">
            <a:off x="3754264" y="88120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8" name="等腰三角形 377">
            <a:extLst>
              <a:ext uri="{FF2B5EF4-FFF2-40B4-BE49-F238E27FC236}">
                <a16:creationId xmlns:a16="http://schemas.microsoft.com/office/drawing/2014/main" id="{9997BE55-B672-46DE-B29B-D43D20E77017}"/>
              </a:ext>
            </a:extLst>
          </p:cNvPr>
          <p:cNvSpPr/>
          <p:nvPr/>
        </p:nvSpPr>
        <p:spPr>
          <a:xfrm rot="17064000">
            <a:off x="3825133" y="103958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9" name="等腰三角形 378">
            <a:extLst>
              <a:ext uri="{FF2B5EF4-FFF2-40B4-BE49-F238E27FC236}">
                <a16:creationId xmlns:a16="http://schemas.microsoft.com/office/drawing/2014/main" id="{3EB60287-7F21-4E38-B5D3-15890B0551EB}"/>
              </a:ext>
            </a:extLst>
          </p:cNvPr>
          <p:cNvSpPr/>
          <p:nvPr/>
        </p:nvSpPr>
        <p:spPr>
          <a:xfrm rot="17280000">
            <a:off x="3894863" y="124217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0" name="等腰三角形 379">
            <a:extLst>
              <a:ext uri="{FF2B5EF4-FFF2-40B4-BE49-F238E27FC236}">
                <a16:creationId xmlns:a16="http://schemas.microsoft.com/office/drawing/2014/main" id="{5E43E90C-4D8F-4E74-AD08-FB39CDBF1737}"/>
              </a:ext>
            </a:extLst>
          </p:cNvPr>
          <p:cNvSpPr/>
          <p:nvPr/>
        </p:nvSpPr>
        <p:spPr>
          <a:xfrm rot="17496000">
            <a:off x="3963186" y="148815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1" name="等腰三角形 380">
            <a:extLst>
              <a:ext uri="{FF2B5EF4-FFF2-40B4-BE49-F238E27FC236}">
                <a16:creationId xmlns:a16="http://schemas.microsoft.com/office/drawing/2014/main" id="{10DE3383-273C-41A5-8AD5-E66FB6C3A31E}"/>
              </a:ext>
            </a:extLst>
          </p:cNvPr>
          <p:cNvSpPr/>
          <p:nvPr/>
        </p:nvSpPr>
        <p:spPr>
          <a:xfrm rot="17712000">
            <a:off x="4029828" y="177655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2" name="等腰三角形 381">
            <a:extLst>
              <a:ext uri="{FF2B5EF4-FFF2-40B4-BE49-F238E27FC236}">
                <a16:creationId xmlns:a16="http://schemas.microsoft.com/office/drawing/2014/main" id="{9B9C785D-88EF-491D-83FE-37C89E76C439}"/>
              </a:ext>
            </a:extLst>
          </p:cNvPr>
          <p:cNvSpPr/>
          <p:nvPr/>
        </p:nvSpPr>
        <p:spPr>
          <a:xfrm rot="17928000">
            <a:off x="4094530" y="210624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3" name="等腰三角形 382">
            <a:extLst>
              <a:ext uri="{FF2B5EF4-FFF2-40B4-BE49-F238E27FC236}">
                <a16:creationId xmlns:a16="http://schemas.microsoft.com/office/drawing/2014/main" id="{7A36404E-7415-49E0-93F0-D50B7F29E385}"/>
              </a:ext>
            </a:extLst>
          </p:cNvPr>
          <p:cNvSpPr/>
          <p:nvPr/>
        </p:nvSpPr>
        <p:spPr>
          <a:xfrm rot="18144000">
            <a:off x="4157033" y="247584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等腰三角形 383">
            <a:extLst>
              <a:ext uri="{FF2B5EF4-FFF2-40B4-BE49-F238E27FC236}">
                <a16:creationId xmlns:a16="http://schemas.microsoft.com/office/drawing/2014/main" id="{B2B923F5-B14E-47FF-BBE9-937E579C52F5}"/>
              </a:ext>
            </a:extLst>
          </p:cNvPr>
          <p:cNvSpPr/>
          <p:nvPr/>
        </p:nvSpPr>
        <p:spPr>
          <a:xfrm rot="18360000">
            <a:off x="4217091" y="288401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等腰三角形 384">
            <a:extLst>
              <a:ext uri="{FF2B5EF4-FFF2-40B4-BE49-F238E27FC236}">
                <a16:creationId xmlns:a16="http://schemas.microsoft.com/office/drawing/2014/main" id="{4A20346A-AB62-4D24-BD44-A2F5A98F394E}"/>
              </a:ext>
            </a:extLst>
          </p:cNvPr>
          <p:cNvSpPr/>
          <p:nvPr/>
        </p:nvSpPr>
        <p:spPr>
          <a:xfrm rot="18575999">
            <a:off x="4274466" y="332908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6" name="等腰三角形 385">
            <a:extLst>
              <a:ext uri="{FF2B5EF4-FFF2-40B4-BE49-F238E27FC236}">
                <a16:creationId xmlns:a16="http://schemas.microsoft.com/office/drawing/2014/main" id="{B0FBAAF5-D8FF-49A1-BD15-E7674D401D58}"/>
              </a:ext>
            </a:extLst>
          </p:cNvPr>
          <p:cNvSpPr/>
          <p:nvPr/>
        </p:nvSpPr>
        <p:spPr>
          <a:xfrm rot="18792000">
            <a:off x="4328935" y="380928"/>
            <a:ext cx="5116661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7" name="等腰三角形 386">
            <a:extLst>
              <a:ext uri="{FF2B5EF4-FFF2-40B4-BE49-F238E27FC236}">
                <a16:creationId xmlns:a16="http://schemas.microsoft.com/office/drawing/2014/main" id="{CE17D072-B6A3-4226-A4ED-AB4FF0F9F8F8}"/>
              </a:ext>
            </a:extLst>
          </p:cNvPr>
          <p:cNvSpPr/>
          <p:nvPr/>
        </p:nvSpPr>
        <p:spPr>
          <a:xfrm rot="19008000">
            <a:off x="4380283" y="432273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等腰三角形 387">
            <a:extLst>
              <a:ext uri="{FF2B5EF4-FFF2-40B4-BE49-F238E27FC236}">
                <a16:creationId xmlns:a16="http://schemas.microsoft.com/office/drawing/2014/main" id="{2A86C973-BE5C-4DE1-9DD0-86698FF15C61}"/>
              </a:ext>
            </a:extLst>
          </p:cNvPr>
          <p:cNvSpPr/>
          <p:nvPr/>
        </p:nvSpPr>
        <p:spPr>
          <a:xfrm rot="19224000">
            <a:off x="4428307" y="486744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9" name="等腰三角形 388">
            <a:extLst>
              <a:ext uri="{FF2B5EF4-FFF2-40B4-BE49-F238E27FC236}">
                <a16:creationId xmlns:a16="http://schemas.microsoft.com/office/drawing/2014/main" id="{4CE3BB4D-229D-4B0B-85DC-4EC06BD41B04}"/>
              </a:ext>
            </a:extLst>
          </p:cNvPr>
          <p:cNvSpPr/>
          <p:nvPr/>
        </p:nvSpPr>
        <p:spPr>
          <a:xfrm rot="19440000">
            <a:off x="4472810" y="544122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0" name="等腰三角形 389">
            <a:extLst>
              <a:ext uri="{FF2B5EF4-FFF2-40B4-BE49-F238E27FC236}">
                <a16:creationId xmlns:a16="http://schemas.microsoft.com/office/drawing/2014/main" id="{6B1B1950-1341-4256-976F-4FB232030C72}"/>
              </a:ext>
            </a:extLst>
          </p:cNvPr>
          <p:cNvSpPr/>
          <p:nvPr/>
        </p:nvSpPr>
        <p:spPr>
          <a:xfrm rot="19655999">
            <a:off x="4513626" y="604180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1" name="等腰三角形 390">
            <a:extLst>
              <a:ext uri="{FF2B5EF4-FFF2-40B4-BE49-F238E27FC236}">
                <a16:creationId xmlns:a16="http://schemas.microsoft.com/office/drawing/2014/main" id="{5899ACAB-EA00-4362-98D6-D6AC541EADD9}"/>
              </a:ext>
            </a:extLst>
          </p:cNvPr>
          <p:cNvSpPr/>
          <p:nvPr/>
        </p:nvSpPr>
        <p:spPr>
          <a:xfrm rot="19872000">
            <a:off x="4550591" y="666685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等腰三角形 391">
            <a:extLst>
              <a:ext uri="{FF2B5EF4-FFF2-40B4-BE49-F238E27FC236}">
                <a16:creationId xmlns:a16="http://schemas.microsoft.com/office/drawing/2014/main" id="{2D44BB3A-3A1E-4481-ABCF-B890089C00D5}"/>
              </a:ext>
            </a:extLst>
          </p:cNvPr>
          <p:cNvSpPr/>
          <p:nvPr/>
        </p:nvSpPr>
        <p:spPr>
          <a:xfrm rot="20088000">
            <a:off x="4583555" y="731385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3" name="等腰三角形 392">
            <a:extLst>
              <a:ext uri="{FF2B5EF4-FFF2-40B4-BE49-F238E27FC236}">
                <a16:creationId xmlns:a16="http://schemas.microsoft.com/office/drawing/2014/main" id="{7FDEC57D-6973-40E4-992F-8B33C208122E}"/>
              </a:ext>
            </a:extLst>
          </p:cNvPr>
          <p:cNvSpPr/>
          <p:nvPr/>
        </p:nvSpPr>
        <p:spPr>
          <a:xfrm rot="20304000">
            <a:off x="4612398" y="798029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4" name="等腰三角形 393">
            <a:extLst>
              <a:ext uri="{FF2B5EF4-FFF2-40B4-BE49-F238E27FC236}">
                <a16:creationId xmlns:a16="http://schemas.microsoft.com/office/drawing/2014/main" id="{B50EBBA9-AB00-4F26-AA45-8218A7FE905D}"/>
              </a:ext>
            </a:extLst>
          </p:cNvPr>
          <p:cNvSpPr/>
          <p:nvPr/>
        </p:nvSpPr>
        <p:spPr>
          <a:xfrm rot="20520000">
            <a:off x="4636993" y="866352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5" name="等腰三角形 394">
            <a:extLst>
              <a:ext uri="{FF2B5EF4-FFF2-40B4-BE49-F238E27FC236}">
                <a16:creationId xmlns:a16="http://schemas.microsoft.com/office/drawing/2014/main" id="{AC69CBC5-AAC5-477A-97A2-2F72FA8558E0}"/>
              </a:ext>
            </a:extLst>
          </p:cNvPr>
          <p:cNvSpPr/>
          <p:nvPr/>
        </p:nvSpPr>
        <p:spPr>
          <a:xfrm rot="20735999">
            <a:off x="4657255" y="936084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6" name="等腰三角形 395">
            <a:extLst>
              <a:ext uri="{FF2B5EF4-FFF2-40B4-BE49-F238E27FC236}">
                <a16:creationId xmlns:a16="http://schemas.microsoft.com/office/drawing/2014/main" id="{925D781C-83D9-47D9-B658-2690330FDF5C}"/>
              </a:ext>
            </a:extLst>
          </p:cNvPr>
          <p:cNvSpPr/>
          <p:nvPr/>
        </p:nvSpPr>
        <p:spPr>
          <a:xfrm rot="20952000">
            <a:off x="4673096" y="1006951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等腰三角形 396">
            <a:extLst>
              <a:ext uri="{FF2B5EF4-FFF2-40B4-BE49-F238E27FC236}">
                <a16:creationId xmlns:a16="http://schemas.microsoft.com/office/drawing/2014/main" id="{CE9183D6-4FA4-43F0-B55E-E8854E472345}"/>
              </a:ext>
            </a:extLst>
          </p:cNvPr>
          <p:cNvSpPr/>
          <p:nvPr/>
        </p:nvSpPr>
        <p:spPr>
          <a:xfrm rot="21167999">
            <a:off x="4684450" y="1078674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8" name="等腰三角形 397">
            <a:extLst>
              <a:ext uri="{FF2B5EF4-FFF2-40B4-BE49-F238E27FC236}">
                <a16:creationId xmlns:a16="http://schemas.microsoft.com/office/drawing/2014/main" id="{E945350F-F45C-4C43-9FEE-B4389DDADA7F}"/>
              </a:ext>
            </a:extLst>
          </p:cNvPr>
          <p:cNvSpPr/>
          <p:nvPr/>
        </p:nvSpPr>
        <p:spPr>
          <a:xfrm rot="21384000">
            <a:off x="4691286" y="1150962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9" name="等腰三角形 398">
            <a:extLst>
              <a:ext uri="{FF2B5EF4-FFF2-40B4-BE49-F238E27FC236}">
                <a16:creationId xmlns:a16="http://schemas.microsoft.com/office/drawing/2014/main" id="{D1C5509C-8254-402D-851B-4F843342A5A5}"/>
              </a:ext>
            </a:extLst>
          </p:cNvPr>
          <p:cNvSpPr/>
          <p:nvPr/>
        </p:nvSpPr>
        <p:spPr>
          <a:xfrm>
            <a:off x="4693573" y="1223543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0" name="等腰三角形 399">
            <a:extLst>
              <a:ext uri="{FF2B5EF4-FFF2-40B4-BE49-F238E27FC236}">
                <a16:creationId xmlns:a16="http://schemas.microsoft.com/office/drawing/2014/main" id="{32D129BA-6E76-4312-9851-AE7F9BE8842C}"/>
              </a:ext>
            </a:extLst>
          </p:cNvPr>
          <p:cNvSpPr/>
          <p:nvPr/>
        </p:nvSpPr>
        <p:spPr>
          <a:xfrm rot="215999">
            <a:off x="4691293" y="1296127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1" name="等腰三角形 400">
            <a:extLst>
              <a:ext uri="{FF2B5EF4-FFF2-40B4-BE49-F238E27FC236}">
                <a16:creationId xmlns:a16="http://schemas.microsoft.com/office/drawing/2014/main" id="{B723CFFA-D3C4-4E08-9C65-1EF33EF46C81}"/>
              </a:ext>
            </a:extLst>
          </p:cNvPr>
          <p:cNvSpPr/>
          <p:nvPr/>
        </p:nvSpPr>
        <p:spPr>
          <a:xfrm rot="432000">
            <a:off x="4684450" y="1368418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等腰三角形 401">
            <a:extLst>
              <a:ext uri="{FF2B5EF4-FFF2-40B4-BE49-F238E27FC236}">
                <a16:creationId xmlns:a16="http://schemas.microsoft.com/office/drawing/2014/main" id="{7B6DA69E-1C29-4036-85F0-2B4B0FB00FDB}"/>
              </a:ext>
            </a:extLst>
          </p:cNvPr>
          <p:cNvSpPr/>
          <p:nvPr/>
        </p:nvSpPr>
        <p:spPr>
          <a:xfrm rot="647999">
            <a:off x="4673096" y="1440139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等腰三角形 402">
            <a:extLst>
              <a:ext uri="{FF2B5EF4-FFF2-40B4-BE49-F238E27FC236}">
                <a16:creationId xmlns:a16="http://schemas.microsoft.com/office/drawing/2014/main" id="{10BFEDC5-8A57-4ED5-B4B0-31375AF68232}"/>
              </a:ext>
            </a:extLst>
          </p:cNvPr>
          <p:cNvSpPr/>
          <p:nvPr/>
        </p:nvSpPr>
        <p:spPr>
          <a:xfrm rot="864000">
            <a:off x="4657252" y="1511005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等腰三角形 403">
            <a:extLst>
              <a:ext uri="{FF2B5EF4-FFF2-40B4-BE49-F238E27FC236}">
                <a16:creationId xmlns:a16="http://schemas.microsoft.com/office/drawing/2014/main" id="{2EE3E896-88D7-438F-B0F7-C2748B084EDF}"/>
              </a:ext>
            </a:extLst>
          </p:cNvPr>
          <p:cNvSpPr/>
          <p:nvPr/>
        </p:nvSpPr>
        <p:spPr>
          <a:xfrm rot="1080000">
            <a:off x="4636990" y="1580737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等腰三角形 404">
            <a:extLst>
              <a:ext uri="{FF2B5EF4-FFF2-40B4-BE49-F238E27FC236}">
                <a16:creationId xmlns:a16="http://schemas.microsoft.com/office/drawing/2014/main" id="{E416CF79-B7EC-4E5E-8E02-6D43F92AE9C9}"/>
              </a:ext>
            </a:extLst>
          </p:cNvPr>
          <p:cNvSpPr/>
          <p:nvPr/>
        </p:nvSpPr>
        <p:spPr>
          <a:xfrm rot="1295999">
            <a:off x="4612395" y="1649060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等腰三角形 405">
            <a:extLst>
              <a:ext uri="{FF2B5EF4-FFF2-40B4-BE49-F238E27FC236}">
                <a16:creationId xmlns:a16="http://schemas.microsoft.com/office/drawing/2014/main" id="{3FF9F416-8A65-4C9A-9481-2957849C45F6}"/>
              </a:ext>
            </a:extLst>
          </p:cNvPr>
          <p:cNvSpPr/>
          <p:nvPr/>
        </p:nvSpPr>
        <p:spPr>
          <a:xfrm rot="1512000">
            <a:off x="4583558" y="1715707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7" name="等腰三角形 406">
            <a:extLst>
              <a:ext uri="{FF2B5EF4-FFF2-40B4-BE49-F238E27FC236}">
                <a16:creationId xmlns:a16="http://schemas.microsoft.com/office/drawing/2014/main" id="{5DA3B02F-3E90-4A59-AC65-47C82AE1990B}"/>
              </a:ext>
            </a:extLst>
          </p:cNvPr>
          <p:cNvSpPr/>
          <p:nvPr/>
        </p:nvSpPr>
        <p:spPr>
          <a:xfrm rot="1727999">
            <a:off x="4550589" y="1780409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等腰三角形 407">
            <a:extLst>
              <a:ext uri="{FF2B5EF4-FFF2-40B4-BE49-F238E27FC236}">
                <a16:creationId xmlns:a16="http://schemas.microsoft.com/office/drawing/2014/main" id="{71FC63EB-39D7-4975-89DC-76482B6750E0}"/>
              </a:ext>
            </a:extLst>
          </p:cNvPr>
          <p:cNvSpPr/>
          <p:nvPr/>
        </p:nvSpPr>
        <p:spPr>
          <a:xfrm rot="1944000">
            <a:off x="4513629" y="1842915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等腰三角形 408">
            <a:extLst>
              <a:ext uri="{FF2B5EF4-FFF2-40B4-BE49-F238E27FC236}">
                <a16:creationId xmlns:a16="http://schemas.microsoft.com/office/drawing/2014/main" id="{5514ED1A-AF2C-4F55-98C6-BE0B4B96207E}"/>
              </a:ext>
            </a:extLst>
          </p:cNvPr>
          <p:cNvSpPr/>
          <p:nvPr/>
        </p:nvSpPr>
        <p:spPr>
          <a:xfrm rot="2160000">
            <a:off x="4472810" y="1902968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0" name="等腰三角形 409">
            <a:extLst>
              <a:ext uri="{FF2B5EF4-FFF2-40B4-BE49-F238E27FC236}">
                <a16:creationId xmlns:a16="http://schemas.microsoft.com/office/drawing/2014/main" id="{17DEBEC8-F552-4FDE-86B6-F05DBF169F79}"/>
              </a:ext>
            </a:extLst>
          </p:cNvPr>
          <p:cNvSpPr/>
          <p:nvPr/>
        </p:nvSpPr>
        <p:spPr>
          <a:xfrm rot="2375999">
            <a:off x="4428305" y="1960345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1" name="等腰三角形 410">
            <a:extLst>
              <a:ext uri="{FF2B5EF4-FFF2-40B4-BE49-F238E27FC236}">
                <a16:creationId xmlns:a16="http://schemas.microsoft.com/office/drawing/2014/main" id="{8D6985CD-E3A0-4D2D-83F1-BE20BE01D867}"/>
              </a:ext>
            </a:extLst>
          </p:cNvPr>
          <p:cNvSpPr/>
          <p:nvPr/>
        </p:nvSpPr>
        <p:spPr>
          <a:xfrm rot="2592000">
            <a:off x="4380283" y="2014814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等腰三角形 411">
            <a:extLst>
              <a:ext uri="{FF2B5EF4-FFF2-40B4-BE49-F238E27FC236}">
                <a16:creationId xmlns:a16="http://schemas.microsoft.com/office/drawing/2014/main" id="{BA5BDC9D-735B-4DEA-AF92-3BA13BBE147A}"/>
              </a:ext>
            </a:extLst>
          </p:cNvPr>
          <p:cNvSpPr/>
          <p:nvPr/>
        </p:nvSpPr>
        <p:spPr>
          <a:xfrm rot="2807999">
            <a:off x="4328935" y="2066161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等腰三角形 412">
            <a:extLst>
              <a:ext uri="{FF2B5EF4-FFF2-40B4-BE49-F238E27FC236}">
                <a16:creationId xmlns:a16="http://schemas.microsoft.com/office/drawing/2014/main" id="{A3A31964-B321-4BBE-8BA8-A3C62E31FD7A}"/>
              </a:ext>
            </a:extLst>
          </p:cNvPr>
          <p:cNvSpPr/>
          <p:nvPr/>
        </p:nvSpPr>
        <p:spPr>
          <a:xfrm rot="3024000">
            <a:off x="4274463" y="2114183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4" name="等腰三角形 413">
            <a:extLst>
              <a:ext uri="{FF2B5EF4-FFF2-40B4-BE49-F238E27FC236}">
                <a16:creationId xmlns:a16="http://schemas.microsoft.com/office/drawing/2014/main" id="{2F497F3F-8349-4E54-831D-A1F69ECEF063}"/>
              </a:ext>
            </a:extLst>
          </p:cNvPr>
          <p:cNvSpPr/>
          <p:nvPr/>
        </p:nvSpPr>
        <p:spPr>
          <a:xfrm rot="3240000">
            <a:off x="4217086" y="2158688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等腰三角形 414">
            <a:extLst>
              <a:ext uri="{FF2B5EF4-FFF2-40B4-BE49-F238E27FC236}">
                <a16:creationId xmlns:a16="http://schemas.microsoft.com/office/drawing/2014/main" id="{C6E23B1E-3452-4AC8-B5D3-F128C7C9217D}"/>
              </a:ext>
            </a:extLst>
          </p:cNvPr>
          <p:cNvSpPr/>
          <p:nvPr/>
        </p:nvSpPr>
        <p:spPr>
          <a:xfrm rot="3455999">
            <a:off x="4157033" y="2199505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等腰三角形 415">
            <a:extLst>
              <a:ext uri="{FF2B5EF4-FFF2-40B4-BE49-F238E27FC236}">
                <a16:creationId xmlns:a16="http://schemas.microsoft.com/office/drawing/2014/main" id="{ED18E77C-81AA-4C00-89B5-48091B252CD6}"/>
              </a:ext>
            </a:extLst>
          </p:cNvPr>
          <p:cNvSpPr/>
          <p:nvPr/>
        </p:nvSpPr>
        <p:spPr>
          <a:xfrm rot="3672000">
            <a:off x="4094530" y="2236470"/>
            <a:ext cx="5116666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等腰三角形 416">
            <a:extLst>
              <a:ext uri="{FF2B5EF4-FFF2-40B4-BE49-F238E27FC236}">
                <a16:creationId xmlns:a16="http://schemas.microsoft.com/office/drawing/2014/main" id="{6A0AAC7D-DFB4-4EF3-8F25-D391309AF6AF}"/>
              </a:ext>
            </a:extLst>
          </p:cNvPr>
          <p:cNvSpPr/>
          <p:nvPr/>
        </p:nvSpPr>
        <p:spPr>
          <a:xfrm rot="3887999">
            <a:off x="4029828" y="2269436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等腰三角形 417">
            <a:extLst>
              <a:ext uri="{FF2B5EF4-FFF2-40B4-BE49-F238E27FC236}">
                <a16:creationId xmlns:a16="http://schemas.microsoft.com/office/drawing/2014/main" id="{45518441-714A-47FA-8363-8CEE1044BD69}"/>
              </a:ext>
            </a:extLst>
          </p:cNvPr>
          <p:cNvSpPr/>
          <p:nvPr/>
        </p:nvSpPr>
        <p:spPr>
          <a:xfrm rot="4104000">
            <a:off x="3963188" y="2298276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9" name="等腰三角形 418">
            <a:extLst>
              <a:ext uri="{FF2B5EF4-FFF2-40B4-BE49-F238E27FC236}">
                <a16:creationId xmlns:a16="http://schemas.microsoft.com/office/drawing/2014/main" id="{B991212E-BC2C-4491-97C3-1A8C869CB70C}"/>
              </a:ext>
            </a:extLst>
          </p:cNvPr>
          <p:cNvSpPr/>
          <p:nvPr/>
        </p:nvSpPr>
        <p:spPr>
          <a:xfrm rot="4320000">
            <a:off x="3894863" y="2322874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0" name="等腰三角形 419">
            <a:extLst>
              <a:ext uri="{FF2B5EF4-FFF2-40B4-BE49-F238E27FC236}">
                <a16:creationId xmlns:a16="http://schemas.microsoft.com/office/drawing/2014/main" id="{52D8126D-AEED-40D4-BC9E-0D83CE280622}"/>
              </a:ext>
            </a:extLst>
          </p:cNvPr>
          <p:cNvSpPr/>
          <p:nvPr/>
        </p:nvSpPr>
        <p:spPr>
          <a:xfrm rot="4535999">
            <a:off x="3825133" y="2343133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1" name="等腰三角形 420">
            <a:extLst>
              <a:ext uri="{FF2B5EF4-FFF2-40B4-BE49-F238E27FC236}">
                <a16:creationId xmlns:a16="http://schemas.microsoft.com/office/drawing/2014/main" id="{DE018765-D368-423F-B156-5739E824311C}"/>
              </a:ext>
            </a:extLst>
          </p:cNvPr>
          <p:cNvSpPr/>
          <p:nvPr/>
        </p:nvSpPr>
        <p:spPr>
          <a:xfrm rot="4751999">
            <a:off x="3754264" y="2358974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2" name="等腰三角形 421">
            <a:extLst>
              <a:ext uri="{FF2B5EF4-FFF2-40B4-BE49-F238E27FC236}">
                <a16:creationId xmlns:a16="http://schemas.microsoft.com/office/drawing/2014/main" id="{BF7FC3CC-91FF-42E6-96EB-AD530EED1D3C}"/>
              </a:ext>
            </a:extLst>
          </p:cNvPr>
          <p:cNvSpPr/>
          <p:nvPr/>
        </p:nvSpPr>
        <p:spPr>
          <a:xfrm rot="4967999">
            <a:off x="3682543" y="2370332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等腰三角形 422">
            <a:extLst>
              <a:ext uri="{FF2B5EF4-FFF2-40B4-BE49-F238E27FC236}">
                <a16:creationId xmlns:a16="http://schemas.microsoft.com/office/drawing/2014/main" id="{5F234FA7-6640-4CB1-903A-30F6255B37C8}"/>
              </a:ext>
            </a:extLst>
          </p:cNvPr>
          <p:cNvSpPr/>
          <p:nvPr/>
        </p:nvSpPr>
        <p:spPr>
          <a:xfrm rot="5184000">
            <a:off x="3610250" y="2377167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4" name="等腰三角形 423">
            <a:extLst>
              <a:ext uri="{FF2B5EF4-FFF2-40B4-BE49-F238E27FC236}">
                <a16:creationId xmlns:a16="http://schemas.microsoft.com/office/drawing/2014/main" id="{609708CF-9503-48F8-8B6E-9A88376104CB}"/>
              </a:ext>
            </a:extLst>
          </p:cNvPr>
          <p:cNvSpPr/>
          <p:nvPr/>
        </p:nvSpPr>
        <p:spPr>
          <a:xfrm rot="5400000">
            <a:off x="3537669" y="2379446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5" name="等腰三角形 424">
            <a:extLst>
              <a:ext uri="{FF2B5EF4-FFF2-40B4-BE49-F238E27FC236}">
                <a16:creationId xmlns:a16="http://schemas.microsoft.com/office/drawing/2014/main" id="{20A043A0-D9CE-485A-AD65-D7C8AEECEDDB}"/>
              </a:ext>
            </a:extLst>
          </p:cNvPr>
          <p:cNvSpPr/>
          <p:nvPr/>
        </p:nvSpPr>
        <p:spPr>
          <a:xfrm rot="5616000">
            <a:off x="3465093" y="2377167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等腰三角形 425">
            <a:extLst>
              <a:ext uri="{FF2B5EF4-FFF2-40B4-BE49-F238E27FC236}">
                <a16:creationId xmlns:a16="http://schemas.microsoft.com/office/drawing/2014/main" id="{9C834619-0992-45F3-BA70-2D89A03D9F58}"/>
              </a:ext>
            </a:extLst>
          </p:cNvPr>
          <p:cNvSpPr/>
          <p:nvPr/>
        </p:nvSpPr>
        <p:spPr>
          <a:xfrm rot="5831999">
            <a:off x="3392797" y="2370332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等腰三角形 426">
            <a:extLst>
              <a:ext uri="{FF2B5EF4-FFF2-40B4-BE49-F238E27FC236}">
                <a16:creationId xmlns:a16="http://schemas.microsoft.com/office/drawing/2014/main" id="{9E45D585-D8C1-41ED-BB71-721DB0D7FE9C}"/>
              </a:ext>
            </a:extLst>
          </p:cNvPr>
          <p:cNvSpPr/>
          <p:nvPr/>
        </p:nvSpPr>
        <p:spPr>
          <a:xfrm rot="6047999">
            <a:off x="3321078" y="2358974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等腰三角形 427">
            <a:extLst>
              <a:ext uri="{FF2B5EF4-FFF2-40B4-BE49-F238E27FC236}">
                <a16:creationId xmlns:a16="http://schemas.microsoft.com/office/drawing/2014/main" id="{4F221D8D-D880-4809-9119-4E9F5B3B0973}"/>
              </a:ext>
            </a:extLst>
          </p:cNvPr>
          <p:cNvSpPr/>
          <p:nvPr/>
        </p:nvSpPr>
        <p:spPr>
          <a:xfrm rot="6264000">
            <a:off x="3250212" y="2343133"/>
            <a:ext cx="5116669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等腰三角形 428">
            <a:extLst>
              <a:ext uri="{FF2B5EF4-FFF2-40B4-BE49-F238E27FC236}">
                <a16:creationId xmlns:a16="http://schemas.microsoft.com/office/drawing/2014/main" id="{604286D8-90C4-4E51-A589-7F34AAD9AFAC}"/>
              </a:ext>
            </a:extLst>
          </p:cNvPr>
          <p:cNvSpPr/>
          <p:nvPr/>
        </p:nvSpPr>
        <p:spPr>
          <a:xfrm rot="6480000">
            <a:off x="3180480" y="2322874"/>
            <a:ext cx="5116663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等腰三角形 429">
            <a:extLst>
              <a:ext uri="{FF2B5EF4-FFF2-40B4-BE49-F238E27FC236}">
                <a16:creationId xmlns:a16="http://schemas.microsoft.com/office/drawing/2014/main" id="{E61FBD16-041D-481B-B8B3-9ACF919FF4C8}"/>
              </a:ext>
            </a:extLst>
          </p:cNvPr>
          <p:cNvSpPr/>
          <p:nvPr/>
        </p:nvSpPr>
        <p:spPr>
          <a:xfrm rot="6696000">
            <a:off x="3112159" y="2298276"/>
            <a:ext cx="5116669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等腰三角形 430">
            <a:extLst>
              <a:ext uri="{FF2B5EF4-FFF2-40B4-BE49-F238E27FC236}">
                <a16:creationId xmlns:a16="http://schemas.microsoft.com/office/drawing/2014/main" id="{5EB448E1-AFB9-4ABA-8A07-8DD24F43B00A}"/>
              </a:ext>
            </a:extLst>
          </p:cNvPr>
          <p:cNvSpPr/>
          <p:nvPr/>
        </p:nvSpPr>
        <p:spPr>
          <a:xfrm rot="6911999">
            <a:off x="3045515" y="2269434"/>
            <a:ext cx="5116669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等腰三角形 431">
            <a:extLst>
              <a:ext uri="{FF2B5EF4-FFF2-40B4-BE49-F238E27FC236}">
                <a16:creationId xmlns:a16="http://schemas.microsoft.com/office/drawing/2014/main" id="{FE0C3E98-A6BA-477E-9B70-D08DB7C102D7}"/>
              </a:ext>
            </a:extLst>
          </p:cNvPr>
          <p:cNvSpPr/>
          <p:nvPr/>
        </p:nvSpPr>
        <p:spPr>
          <a:xfrm rot="7127999">
            <a:off x="2980818" y="2236470"/>
            <a:ext cx="5116669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等腰三角形 432">
            <a:extLst>
              <a:ext uri="{FF2B5EF4-FFF2-40B4-BE49-F238E27FC236}">
                <a16:creationId xmlns:a16="http://schemas.microsoft.com/office/drawing/2014/main" id="{D96BE26E-23C9-4B90-B9C7-C8BD659AED5A}"/>
              </a:ext>
            </a:extLst>
          </p:cNvPr>
          <p:cNvSpPr/>
          <p:nvPr/>
        </p:nvSpPr>
        <p:spPr>
          <a:xfrm rot="7344000">
            <a:off x="2918315" y="2199505"/>
            <a:ext cx="5116669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等腰三角形 433">
            <a:extLst>
              <a:ext uri="{FF2B5EF4-FFF2-40B4-BE49-F238E27FC236}">
                <a16:creationId xmlns:a16="http://schemas.microsoft.com/office/drawing/2014/main" id="{F47531D1-F1A9-438D-B71F-1C2BFA3F6360}"/>
              </a:ext>
            </a:extLst>
          </p:cNvPr>
          <p:cNvSpPr/>
          <p:nvPr/>
        </p:nvSpPr>
        <p:spPr>
          <a:xfrm rot="7560000">
            <a:off x="2858249" y="2158688"/>
            <a:ext cx="5116669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等腰三角形 434">
            <a:extLst>
              <a:ext uri="{FF2B5EF4-FFF2-40B4-BE49-F238E27FC236}">
                <a16:creationId xmlns:a16="http://schemas.microsoft.com/office/drawing/2014/main" id="{85F99557-B7AA-41CF-9212-3655D5D42C01}"/>
              </a:ext>
            </a:extLst>
          </p:cNvPr>
          <p:cNvSpPr/>
          <p:nvPr/>
        </p:nvSpPr>
        <p:spPr>
          <a:xfrm rot="7776000">
            <a:off x="2800876" y="2114183"/>
            <a:ext cx="5116669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等腰三角形 435">
            <a:extLst>
              <a:ext uri="{FF2B5EF4-FFF2-40B4-BE49-F238E27FC236}">
                <a16:creationId xmlns:a16="http://schemas.microsoft.com/office/drawing/2014/main" id="{88C05869-44DF-49E8-B14C-41254645D1FA}"/>
              </a:ext>
            </a:extLst>
          </p:cNvPr>
          <p:cNvSpPr/>
          <p:nvPr/>
        </p:nvSpPr>
        <p:spPr>
          <a:xfrm rot="7991999">
            <a:off x="2746408" y="2066159"/>
            <a:ext cx="5116669" cy="4410916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等腰三角形 436">
            <a:extLst>
              <a:ext uri="{FF2B5EF4-FFF2-40B4-BE49-F238E27FC236}">
                <a16:creationId xmlns:a16="http://schemas.microsoft.com/office/drawing/2014/main" id="{617C4DB5-EBE5-444C-A146-F05D303490AB}"/>
              </a:ext>
            </a:extLst>
          </p:cNvPr>
          <p:cNvSpPr/>
          <p:nvPr/>
        </p:nvSpPr>
        <p:spPr>
          <a:xfrm rot="8207999">
            <a:off x="2695060" y="2014814"/>
            <a:ext cx="5116661" cy="4410923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等腰三角形 437">
            <a:extLst>
              <a:ext uri="{FF2B5EF4-FFF2-40B4-BE49-F238E27FC236}">
                <a16:creationId xmlns:a16="http://schemas.microsoft.com/office/drawing/2014/main" id="{2DE2138C-DDA4-457E-B2E8-62778FB8FEEE}"/>
              </a:ext>
            </a:extLst>
          </p:cNvPr>
          <p:cNvSpPr/>
          <p:nvPr/>
        </p:nvSpPr>
        <p:spPr>
          <a:xfrm rot="8424000">
            <a:off x="2647043" y="1960342"/>
            <a:ext cx="5116661" cy="4410923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等腰三角形 438">
            <a:extLst>
              <a:ext uri="{FF2B5EF4-FFF2-40B4-BE49-F238E27FC236}">
                <a16:creationId xmlns:a16="http://schemas.microsoft.com/office/drawing/2014/main" id="{C65EC3A3-E533-481B-860E-2F89366EAD86}"/>
              </a:ext>
            </a:extLst>
          </p:cNvPr>
          <p:cNvSpPr/>
          <p:nvPr/>
        </p:nvSpPr>
        <p:spPr>
          <a:xfrm rot="8640000">
            <a:off x="2602530" y="1902963"/>
            <a:ext cx="5116658" cy="4410923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等腰三角形 439">
            <a:extLst>
              <a:ext uri="{FF2B5EF4-FFF2-40B4-BE49-F238E27FC236}">
                <a16:creationId xmlns:a16="http://schemas.microsoft.com/office/drawing/2014/main" id="{F8BB287C-79BF-4040-BA9A-C001C44E4302}"/>
              </a:ext>
            </a:extLst>
          </p:cNvPr>
          <p:cNvSpPr/>
          <p:nvPr/>
        </p:nvSpPr>
        <p:spPr>
          <a:xfrm rot="8856000">
            <a:off x="2561719" y="1842904"/>
            <a:ext cx="5116658" cy="4410923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等腰三角形 440">
            <a:extLst>
              <a:ext uri="{FF2B5EF4-FFF2-40B4-BE49-F238E27FC236}">
                <a16:creationId xmlns:a16="http://schemas.microsoft.com/office/drawing/2014/main" id="{AD005CAD-6E89-470C-A756-ABA0580EE672}"/>
              </a:ext>
            </a:extLst>
          </p:cNvPr>
          <p:cNvSpPr/>
          <p:nvPr/>
        </p:nvSpPr>
        <p:spPr>
          <a:xfrm rot="9071999">
            <a:off x="2524754" y="1780401"/>
            <a:ext cx="5116661" cy="4410921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2" name="等腰三角形 441">
            <a:extLst>
              <a:ext uri="{FF2B5EF4-FFF2-40B4-BE49-F238E27FC236}">
                <a16:creationId xmlns:a16="http://schemas.microsoft.com/office/drawing/2014/main" id="{7B238C09-290E-46E2-9781-989E6629E521}"/>
              </a:ext>
            </a:extLst>
          </p:cNvPr>
          <p:cNvSpPr/>
          <p:nvPr/>
        </p:nvSpPr>
        <p:spPr>
          <a:xfrm rot="9287999">
            <a:off x="2491782" y="1715702"/>
            <a:ext cx="5116661" cy="4410921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3" name="等腰三角形 442">
            <a:extLst>
              <a:ext uri="{FF2B5EF4-FFF2-40B4-BE49-F238E27FC236}">
                <a16:creationId xmlns:a16="http://schemas.microsoft.com/office/drawing/2014/main" id="{C48D59DA-F855-4DDF-9202-2C8C95D028AD}"/>
              </a:ext>
            </a:extLst>
          </p:cNvPr>
          <p:cNvSpPr/>
          <p:nvPr/>
        </p:nvSpPr>
        <p:spPr>
          <a:xfrm rot="9504000">
            <a:off x="2462945" y="1649057"/>
            <a:ext cx="5116663" cy="4410921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4" name="等腰三角形 443">
            <a:extLst>
              <a:ext uri="{FF2B5EF4-FFF2-40B4-BE49-F238E27FC236}">
                <a16:creationId xmlns:a16="http://schemas.microsoft.com/office/drawing/2014/main" id="{8576DB08-3807-46D5-BDA4-C8021D3A19B8}"/>
              </a:ext>
            </a:extLst>
          </p:cNvPr>
          <p:cNvSpPr/>
          <p:nvPr/>
        </p:nvSpPr>
        <p:spPr>
          <a:xfrm rot="9720000">
            <a:off x="2438352" y="1580734"/>
            <a:ext cx="5116661" cy="4410923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5" name="等腰三角形 444">
            <a:extLst>
              <a:ext uri="{FF2B5EF4-FFF2-40B4-BE49-F238E27FC236}">
                <a16:creationId xmlns:a16="http://schemas.microsoft.com/office/drawing/2014/main" id="{7353C92D-6EB6-4F52-91C1-F1AEAD486E1C}"/>
              </a:ext>
            </a:extLst>
          </p:cNvPr>
          <p:cNvSpPr/>
          <p:nvPr/>
        </p:nvSpPr>
        <p:spPr>
          <a:xfrm rot="9935999">
            <a:off x="2418093" y="1511003"/>
            <a:ext cx="5116661" cy="4410923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6" name="等腰三角形 445">
            <a:extLst>
              <a:ext uri="{FF2B5EF4-FFF2-40B4-BE49-F238E27FC236}">
                <a16:creationId xmlns:a16="http://schemas.microsoft.com/office/drawing/2014/main" id="{BAF76218-F421-4DF5-A839-E4C974F4ADA5}"/>
              </a:ext>
            </a:extLst>
          </p:cNvPr>
          <p:cNvSpPr/>
          <p:nvPr/>
        </p:nvSpPr>
        <p:spPr>
          <a:xfrm rot="10151999">
            <a:off x="2402252" y="1440136"/>
            <a:ext cx="5116661" cy="4410923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7" name="等腰三角形 446">
            <a:extLst>
              <a:ext uri="{FF2B5EF4-FFF2-40B4-BE49-F238E27FC236}">
                <a16:creationId xmlns:a16="http://schemas.microsoft.com/office/drawing/2014/main" id="{427CB8FA-885E-474F-A46A-296FC2747550}"/>
              </a:ext>
            </a:extLst>
          </p:cNvPr>
          <p:cNvSpPr/>
          <p:nvPr/>
        </p:nvSpPr>
        <p:spPr>
          <a:xfrm rot="10367999">
            <a:off x="2390900" y="1368415"/>
            <a:ext cx="5116661" cy="4410923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8" name="等腰三角形 447">
            <a:extLst>
              <a:ext uri="{FF2B5EF4-FFF2-40B4-BE49-F238E27FC236}">
                <a16:creationId xmlns:a16="http://schemas.microsoft.com/office/drawing/2014/main" id="{F29A71D9-57FF-4F49-BB55-FBA1D4CDD496}"/>
              </a:ext>
            </a:extLst>
          </p:cNvPr>
          <p:cNvSpPr/>
          <p:nvPr/>
        </p:nvSpPr>
        <p:spPr>
          <a:xfrm rot="10584000">
            <a:off x="2384062" y="1296122"/>
            <a:ext cx="5116661" cy="4410923"/>
          </a:xfrm>
          <a:prstGeom prst="triangle">
            <a:avLst/>
          </a:prstGeom>
          <a:noFill/>
          <a:ln w="31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4050095" y="1566302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 rot="16200000">
            <a:off x="3028701" y="1566300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rot="16435095">
            <a:off x="3031089" y="1496507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 rot="16670189">
            <a:off x="3038240" y="1427038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 rot="16905284">
            <a:off x="3050121" y="1358221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7140378">
            <a:off x="3066677" y="1290374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 rot="17375473">
            <a:off x="3087831" y="1223821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17610568">
            <a:off x="3113482" y="1158867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7845662">
            <a:off x="3143514" y="1095816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18080757">
            <a:off x="3177783" y="1034968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18315851">
            <a:off x="3216130" y="976601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18550946">
            <a:off x="3258373" y="920992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18786041">
            <a:off x="3304321" y="868401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rot="19021135">
            <a:off x="3353752" y="819072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 rot="19256230">
            <a:off x="3406441" y="773234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rot="19491324">
            <a:off x="3462138" y="731106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rot="19726419">
            <a:off x="3520584" y="692881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19961514">
            <a:off x="3581504" y="658740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rot="20196608">
            <a:off x="3644616" y="628840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rot="20431703">
            <a:off x="3709623" y="603325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 rot="20666797">
            <a:off x="3776222" y="582309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rot="20901892">
            <a:off x="3844101" y="565894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rot="21136987">
            <a:off x="3912945" y="554158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rot="21372081">
            <a:off x="3982428" y="547150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rot="7176">
            <a:off x="4052226" y="544910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rot="242271">
            <a:off x="4122017" y="547441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rot="477365">
            <a:off x="4191471" y="554738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712460">
            <a:off x="4260262" y="566763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947554">
            <a:off x="4328073" y="583462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182649">
            <a:off x="4394583" y="604754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1417744">
            <a:off x="4459483" y="630541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1652838">
            <a:off x="4522471" y="660704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887933">
            <a:off x="4583248" y="695099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2123027">
            <a:off x="4641534" y="733568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2358122">
            <a:off x="4697054" y="775928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2593217">
            <a:off x="4749550" y="821986"/>
            <a:ext cx="4330712" cy="4330710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2828311">
            <a:off x="4798776" y="871520"/>
            <a:ext cx="4330710" cy="4330712"/>
          </a:xfrm>
          <a:prstGeom prst="ellipse">
            <a:avLst/>
          </a:prstGeom>
          <a:noFill/>
          <a:ln>
            <a:gradFill>
              <a:gsLst>
                <a:gs pos="0">
                  <a:srgbClr val="05DAE3"/>
                </a:gs>
                <a:gs pos="34000">
                  <a:srgbClr val="05DAE3">
                    <a:alpha val="0"/>
                  </a:srgbClr>
                </a:gs>
                <a:gs pos="70000">
                  <a:srgbClr val="05DAE3">
                    <a:alpha val="0"/>
                  </a:srgbClr>
                </a:gs>
                <a:gs pos="100000">
                  <a:srgbClr val="BB105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5341258" y="2872341"/>
            <a:ext cx="1509485" cy="1113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賽博龐克</a:t>
            </a:r>
            <a:endParaRPr lang="en-US" altLang="zh-CN" sz="24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2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冷光條</a:t>
            </a:r>
            <a:endParaRPr lang="zh-CN" altLang="en-US" sz="32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30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外觀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APPEARANCE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圖片 44">
            <a:extLst>
              <a:ext uri="{FF2B5EF4-FFF2-40B4-BE49-F238E27FC236}">
                <a16:creationId xmlns:a16="http://schemas.microsoft.com/office/drawing/2014/main" id="{368E2778-030A-4D52-9ADF-14387A8F5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870" y="2229366"/>
            <a:ext cx="3597146" cy="2399268"/>
          </a:xfrm>
          <a:prstGeom prst="rect">
            <a:avLst/>
          </a:prstGeom>
        </p:spPr>
      </p:pic>
      <p:pic>
        <p:nvPicPr>
          <p:cNvPr id="47" name="圖片 46">
            <a:extLst>
              <a:ext uri="{FF2B5EF4-FFF2-40B4-BE49-F238E27FC236}">
                <a16:creationId xmlns:a16="http://schemas.microsoft.com/office/drawing/2014/main" id="{73F0A864-07C4-48A6-B9D6-67D45E6F1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107" y="2164379"/>
            <a:ext cx="2100852" cy="252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23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矩形 95">
            <a:extLst>
              <a:ext uri="{FF2B5EF4-FFF2-40B4-BE49-F238E27FC236}">
                <a16:creationId xmlns:a16="http://schemas.microsoft.com/office/drawing/2014/main" id="{077450F4-C0D2-431C-9483-6D5D10073B84}"/>
              </a:ext>
            </a:extLst>
          </p:cNvPr>
          <p:cNvSpPr/>
          <p:nvPr/>
        </p:nvSpPr>
        <p:spPr>
          <a:xfrm>
            <a:off x="747807" y="106563"/>
            <a:ext cx="10696385" cy="6016718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等腰三角形 96">
            <a:extLst>
              <a:ext uri="{FF2B5EF4-FFF2-40B4-BE49-F238E27FC236}">
                <a16:creationId xmlns:a16="http://schemas.microsoft.com/office/drawing/2014/main" id="{FB32FB26-F977-4F9C-B9B5-4BDBB0000A65}"/>
              </a:ext>
            </a:extLst>
          </p:cNvPr>
          <p:cNvSpPr/>
          <p:nvPr/>
        </p:nvSpPr>
        <p:spPr>
          <a:xfrm>
            <a:off x="315079" y="-3133960"/>
            <a:ext cx="11561819" cy="9967089"/>
          </a:xfrm>
          <a:prstGeom prst="triangle">
            <a:avLst/>
          </a:prstGeom>
          <a:noFill/>
          <a:ln w="57150">
            <a:gradFill flip="none" rotWithShape="1">
              <a:gsLst>
                <a:gs pos="0">
                  <a:srgbClr val="6DFEFB"/>
                </a:gs>
                <a:gs pos="25000">
                  <a:srgbClr val="6DFEFB"/>
                </a:gs>
                <a:gs pos="50000">
                  <a:srgbClr val="FF8585"/>
                </a:gs>
                <a:gs pos="97070">
                  <a:srgbClr val="6DFEFB"/>
                </a:gs>
                <a:gs pos="75000">
                  <a:srgbClr val="6DFEFB"/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8" name="等腰三角形 97">
            <a:extLst>
              <a:ext uri="{FF2B5EF4-FFF2-40B4-BE49-F238E27FC236}">
                <a16:creationId xmlns:a16="http://schemas.microsoft.com/office/drawing/2014/main" id="{D749DE5F-9B95-485D-9403-D2AB0A83ECED}"/>
              </a:ext>
            </a:extLst>
          </p:cNvPr>
          <p:cNvSpPr/>
          <p:nvPr/>
        </p:nvSpPr>
        <p:spPr>
          <a:xfrm rot="16200000">
            <a:off x="-2296839" y="-15545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等腰三角形 98">
            <a:extLst>
              <a:ext uri="{FF2B5EF4-FFF2-40B4-BE49-F238E27FC236}">
                <a16:creationId xmlns:a16="http://schemas.microsoft.com/office/drawing/2014/main" id="{1C67129A-8E7F-49AB-ADE8-8CE3BAFDE8B2}"/>
              </a:ext>
            </a:extLst>
          </p:cNvPr>
          <p:cNvSpPr/>
          <p:nvPr/>
        </p:nvSpPr>
        <p:spPr>
          <a:xfrm rot="16416000">
            <a:off x="-2291682" y="-171855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等腰三角形 99">
            <a:extLst>
              <a:ext uri="{FF2B5EF4-FFF2-40B4-BE49-F238E27FC236}">
                <a16:creationId xmlns:a16="http://schemas.microsoft.com/office/drawing/2014/main" id="{281E87E4-491F-4E5F-A042-C7C986A99400}"/>
              </a:ext>
            </a:extLst>
          </p:cNvPr>
          <p:cNvSpPr/>
          <p:nvPr/>
        </p:nvSpPr>
        <p:spPr>
          <a:xfrm rot="16632000">
            <a:off x="-2276242" y="-188189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等腰三角形 100">
            <a:extLst>
              <a:ext uri="{FF2B5EF4-FFF2-40B4-BE49-F238E27FC236}">
                <a16:creationId xmlns:a16="http://schemas.microsoft.com/office/drawing/2014/main" id="{0E22FE17-B13E-47C9-B777-0723A4BD60B4}"/>
              </a:ext>
            </a:extLst>
          </p:cNvPr>
          <p:cNvSpPr/>
          <p:nvPr/>
        </p:nvSpPr>
        <p:spPr>
          <a:xfrm rot="16848000">
            <a:off x="-2250573" y="-204396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等腰三角形 101">
            <a:extLst>
              <a:ext uri="{FF2B5EF4-FFF2-40B4-BE49-F238E27FC236}">
                <a16:creationId xmlns:a16="http://schemas.microsoft.com/office/drawing/2014/main" id="{9B23A982-8400-449E-A7B5-3FF54BFDCB36}"/>
              </a:ext>
            </a:extLst>
          </p:cNvPr>
          <p:cNvSpPr/>
          <p:nvPr/>
        </p:nvSpPr>
        <p:spPr>
          <a:xfrm rot="17064000">
            <a:off x="-2214773" y="-220410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等腰三角形 102">
            <a:extLst>
              <a:ext uri="{FF2B5EF4-FFF2-40B4-BE49-F238E27FC236}">
                <a16:creationId xmlns:a16="http://schemas.microsoft.com/office/drawing/2014/main" id="{5E9CF740-81ED-43F6-AA04-1922598D2866}"/>
              </a:ext>
            </a:extLst>
          </p:cNvPr>
          <p:cNvSpPr/>
          <p:nvPr/>
        </p:nvSpPr>
        <p:spPr>
          <a:xfrm rot="17280000">
            <a:off x="-2168988" y="-236167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等腰三角形 103">
            <a:extLst>
              <a:ext uri="{FF2B5EF4-FFF2-40B4-BE49-F238E27FC236}">
                <a16:creationId xmlns:a16="http://schemas.microsoft.com/office/drawing/2014/main" id="{5A6748AC-8D40-47A8-801E-BAD674264E7A}"/>
              </a:ext>
            </a:extLst>
          </p:cNvPr>
          <p:cNvSpPr/>
          <p:nvPr/>
        </p:nvSpPr>
        <p:spPr>
          <a:xfrm rot="17496000">
            <a:off x="-2113413" y="-251605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等腰三角形 104">
            <a:extLst>
              <a:ext uri="{FF2B5EF4-FFF2-40B4-BE49-F238E27FC236}">
                <a16:creationId xmlns:a16="http://schemas.microsoft.com/office/drawing/2014/main" id="{1B3BDAA0-2578-49FB-8A85-29FA1F890119}"/>
              </a:ext>
            </a:extLst>
          </p:cNvPr>
          <p:cNvSpPr/>
          <p:nvPr/>
        </p:nvSpPr>
        <p:spPr>
          <a:xfrm rot="17712000">
            <a:off x="-2048256" y="-2666648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等腰三角形 105">
            <a:extLst>
              <a:ext uri="{FF2B5EF4-FFF2-40B4-BE49-F238E27FC236}">
                <a16:creationId xmlns:a16="http://schemas.microsoft.com/office/drawing/2014/main" id="{79664DEF-97F9-4410-BCCF-2CB96DF03888}"/>
              </a:ext>
            </a:extLst>
          </p:cNvPr>
          <p:cNvSpPr/>
          <p:nvPr/>
        </p:nvSpPr>
        <p:spPr>
          <a:xfrm rot="17928000">
            <a:off x="-1973758" y="-28128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等腰三角形 106">
            <a:extLst>
              <a:ext uri="{FF2B5EF4-FFF2-40B4-BE49-F238E27FC236}">
                <a16:creationId xmlns:a16="http://schemas.microsoft.com/office/drawing/2014/main" id="{F1AD34B5-9B1A-4F9B-83BC-BD33AF679847}"/>
              </a:ext>
            </a:extLst>
          </p:cNvPr>
          <p:cNvSpPr/>
          <p:nvPr/>
        </p:nvSpPr>
        <p:spPr>
          <a:xfrm rot="18144000">
            <a:off x="-1890230" y="-295408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等腰三角形 107">
            <a:extLst>
              <a:ext uri="{FF2B5EF4-FFF2-40B4-BE49-F238E27FC236}">
                <a16:creationId xmlns:a16="http://schemas.microsoft.com/office/drawing/2014/main" id="{AB8529C9-CB30-4151-A65E-3ECCA762727F}"/>
              </a:ext>
            </a:extLst>
          </p:cNvPr>
          <p:cNvSpPr/>
          <p:nvPr/>
        </p:nvSpPr>
        <p:spPr>
          <a:xfrm rot="18360000">
            <a:off x="-1798005" y="-308979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等腰三角形 108">
            <a:extLst>
              <a:ext uri="{FF2B5EF4-FFF2-40B4-BE49-F238E27FC236}">
                <a16:creationId xmlns:a16="http://schemas.microsoft.com/office/drawing/2014/main" id="{DA342D7C-7A12-4197-AFB7-BC1B03A0DF1D}"/>
              </a:ext>
            </a:extLst>
          </p:cNvPr>
          <p:cNvSpPr/>
          <p:nvPr/>
        </p:nvSpPr>
        <p:spPr>
          <a:xfrm rot="18576000">
            <a:off x="-1697433" y="-3219453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等腰三角形 109">
            <a:extLst>
              <a:ext uri="{FF2B5EF4-FFF2-40B4-BE49-F238E27FC236}">
                <a16:creationId xmlns:a16="http://schemas.microsoft.com/office/drawing/2014/main" id="{579A1061-27AE-445B-BAB4-EC80273ADC22}"/>
              </a:ext>
            </a:extLst>
          </p:cNvPr>
          <p:cNvSpPr/>
          <p:nvPr/>
        </p:nvSpPr>
        <p:spPr>
          <a:xfrm rot="18792000">
            <a:off x="-1588920" y="-334253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等腰三角形 110">
            <a:extLst>
              <a:ext uri="{FF2B5EF4-FFF2-40B4-BE49-F238E27FC236}">
                <a16:creationId xmlns:a16="http://schemas.microsoft.com/office/drawing/2014/main" id="{0889816B-678C-424B-91DD-CB66227CF22E}"/>
              </a:ext>
            </a:extLst>
          </p:cNvPr>
          <p:cNvSpPr/>
          <p:nvPr/>
        </p:nvSpPr>
        <p:spPr>
          <a:xfrm rot="19008000">
            <a:off x="-1472894" y="-345855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等腰三角形 111">
            <a:extLst>
              <a:ext uri="{FF2B5EF4-FFF2-40B4-BE49-F238E27FC236}">
                <a16:creationId xmlns:a16="http://schemas.microsoft.com/office/drawing/2014/main" id="{101881DA-F89D-4E96-8B18-A205918350AF}"/>
              </a:ext>
            </a:extLst>
          </p:cNvPr>
          <p:cNvSpPr/>
          <p:nvPr/>
        </p:nvSpPr>
        <p:spPr>
          <a:xfrm rot="19224000">
            <a:off x="-1349814" y="-356706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等腰三角形 112">
            <a:extLst>
              <a:ext uri="{FF2B5EF4-FFF2-40B4-BE49-F238E27FC236}">
                <a16:creationId xmlns:a16="http://schemas.microsoft.com/office/drawing/2014/main" id="{C699FECD-D253-41FE-B4F7-B41DDB7BD242}"/>
              </a:ext>
            </a:extLst>
          </p:cNvPr>
          <p:cNvSpPr/>
          <p:nvPr/>
        </p:nvSpPr>
        <p:spPr>
          <a:xfrm rot="19440000">
            <a:off x="-1220167" y="-3667629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等腰三角形 113">
            <a:extLst>
              <a:ext uri="{FF2B5EF4-FFF2-40B4-BE49-F238E27FC236}">
                <a16:creationId xmlns:a16="http://schemas.microsoft.com/office/drawing/2014/main" id="{812E1712-7018-4154-AF74-10C570FF8171}"/>
              </a:ext>
            </a:extLst>
          </p:cNvPr>
          <p:cNvSpPr/>
          <p:nvPr/>
        </p:nvSpPr>
        <p:spPr>
          <a:xfrm rot="19656000">
            <a:off x="-1084451" y="-3759854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等腰三角形 114">
            <a:extLst>
              <a:ext uri="{FF2B5EF4-FFF2-40B4-BE49-F238E27FC236}">
                <a16:creationId xmlns:a16="http://schemas.microsoft.com/office/drawing/2014/main" id="{5428DFB2-6D6D-4EA9-8CD0-B7A47935DD69}"/>
              </a:ext>
            </a:extLst>
          </p:cNvPr>
          <p:cNvSpPr/>
          <p:nvPr/>
        </p:nvSpPr>
        <p:spPr>
          <a:xfrm rot="19872000">
            <a:off x="-943212" y="-384338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等腰三角形 115">
            <a:extLst>
              <a:ext uri="{FF2B5EF4-FFF2-40B4-BE49-F238E27FC236}">
                <a16:creationId xmlns:a16="http://schemas.microsoft.com/office/drawing/2014/main" id="{84A69379-51D8-46F4-A53A-606637D04A7E}"/>
              </a:ext>
            </a:extLst>
          </p:cNvPr>
          <p:cNvSpPr/>
          <p:nvPr/>
        </p:nvSpPr>
        <p:spPr>
          <a:xfrm rot="20088000">
            <a:off x="-797020" y="-3917884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等腰三角形 116">
            <a:extLst>
              <a:ext uri="{FF2B5EF4-FFF2-40B4-BE49-F238E27FC236}">
                <a16:creationId xmlns:a16="http://schemas.microsoft.com/office/drawing/2014/main" id="{46329409-4E36-42F8-A96C-D6247EE3F2AD}"/>
              </a:ext>
            </a:extLst>
          </p:cNvPr>
          <p:cNvSpPr/>
          <p:nvPr/>
        </p:nvSpPr>
        <p:spPr>
          <a:xfrm rot="20304000">
            <a:off x="-646426" y="-398304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等腰三角形 117">
            <a:extLst>
              <a:ext uri="{FF2B5EF4-FFF2-40B4-BE49-F238E27FC236}">
                <a16:creationId xmlns:a16="http://schemas.microsoft.com/office/drawing/2014/main" id="{BFEFF544-891F-4624-AE07-33AC4DBA9AA3}"/>
              </a:ext>
            </a:extLst>
          </p:cNvPr>
          <p:cNvSpPr/>
          <p:nvPr/>
        </p:nvSpPr>
        <p:spPr>
          <a:xfrm rot="20520000">
            <a:off x="-492041" y="-403863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等腰三角形 118">
            <a:extLst>
              <a:ext uri="{FF2B5EF4-FFF2-40B4-BE49-F238E27FC236}">
                <a16:creationId xmlns:a16="http://schemas.microsoft.com/office/drawing/2014/main" id="{06E29964-595B-440B-A0EB-C4DD8EC433B5}"/>
              </a:ext>
            </a:extLst>
          </p:cNvPr>
          <p:cNvSpPr/>
          <p:nvPr/>
        </p:nvSpPr>
        <p:spPr>
          <a:xfrm rot="20736000">
            <a:off x="-334478" y="-40844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等腰三角形 119">
            <a:extLst>
              <a:ext uri="{FF2B5EF4-FFF2-40B4-BE49-F238E27FC236}">
                <a16:creationId xmlns:a16="http://schemas.microsoft.com/office/drawing/2014/main" id="{BE1E5528-20D5-4291-99B7-84A881C88229}"/>
              </a:ext>
            </a:extLst>
          </p:cNvPr>
          <p:cNvSpPr/>
          <p:nvPr/>
        </p:nvSpPr>
        <p:spPr>
          <a:xfrm rot="20952000">
            <a:off x="-174339" y="-41202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等腰三角形 120">
            <a:extLst>
              <a:ext uri="{FF2B5EF4-FFF2-40B4-BE49-F238E27FC236}">
                <a16:creationId xmlns:a16="http://schemas.microsoft.com/office/drawing/2014/main" id="{8DE504B5-905A-4E34-96C3-1C6423245C15}"/>
              </a:ext>
            </a:extLst>
          </p:cNvPr>
          <p:cNvSpPr/>
          <p:nvPr/>
        </p:nvSpPr>
        <p:spPr>
          <a:xfrm rot="21168000">
            <a:off x="-12273" y="-414586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等腰三角形 121">
            <a:extLst>
              <a:ext uri="{FF2B5EF4-FFF2-40B4-BE49-F238E27FC236}">
                <a16:creationId xmlns:a16="http://schemas.microsoft.com/office/drawing/2014/main" id="{104F652B-4B3E-40CB-B04A-12CFF93EE829}"/>
              </a:ext>
            </a:extLst>
          </p:cNvPr>
          <p:cNvSpPr/>
          <p:nvPr/>
        </p:nvSpPr>
        <p:spPr>
          <a:xfrm rot="21384000">
            <a:off x="151090" y="-416131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>
            <a:extLst>
              <a:ext uri="{FF2B5EF4-FFF2-40B4-BE49-F238E27FC236}">
                <a16:creationId xmlns:a16="http://schemas.microsoft.com/office/drawing/2014/main" id="{14581F21-9E5B-4B7B-88EF-214B2D0967D6}"/>
              </a:ext>
            </a:extLst>
          </p:cNvPr>
          <p:cNvSpPr/>
          <p:nvPr/>
        </p:nvSpPr>
        <p:spPr>
          <a:xfrm>
            <a:off x="315085" y="-416646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等腰三角形 123">
            <a:extLst>
              <a:ext uri="{FF2B5EF4-FFF2-40B4-BE49-F238E27FC236}">
                <a16:creationId xmlns:a16="http://schemas.microsoft.com/office/drawing/2014/main" id="{83D0F019-8FC2-45A5-9616-DF031B8C3EF9}"/>
              </a:ext>
            </a:extLst>
          </p:cNvPr>
          <p:cNvSpPr/>
          <p:nvPr/>
        </p:nvSpPr>
        <p:spPr>
          <a:xfrm rot="216000">
            <a:off x="479092" y="-416131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等腰三角形 124">
            <a:extLst>
              <a:ext uri="{FF2B5EF4-FFF2-40B4-BE49-F238E27FC236}">
                <a16:creationId xmlns:a16="http://schemas.microsoft.com/office/drawing/2014/main" id="{5F2FD6F1-D5E3-450E-BEB4-999D9335656E}"/>
              </a:ext>
            </a:extLst>
          </p:cNvPr>
          <p:cNvSpPr/>
          <p:nvPr/>
        </p:nvSpPr>
        <p:spPr>
          <a:xfrm rot="432000">
            <a:off x="642449" y="-414586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等腰三角形 125">
            <a:extLst>
              <a:ext uri="{FF2B5EF4-FFF2-40B4-BE49-F238E27FC236}">
                <a16:creationId xmlns:a16="http://schemas.microsoft.com/office/drawing/2014/main" id="{D1CA583B-E123-4E9D-8658-95B79887A78E}"/>
              </a:ext>
            </a:extLst>
          </p:cNvPr>
          <p:cNvSpPr/>
          <p:nvPr/>
        </p:nvSpPr>
        <p:spPr>
          <a:xfrm rot="648000">
            <a:off x="804512" y="-412019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等腰三角形 126">
            <a:extLst>
              <a:ext uri="{FF2B5EF4-FFF2-40B4-BE49-F238E27FC236}">
                <a16:creationId xmlns:a16="http://schemas.microsoft.com/office/drawing/2014/main" id="{B5BA552E-90AB-490C-B3A1-F6B70313765E}"/>
              </a:ext>
            </a:extLst>
          </p:cNvPr>
          <p:cNvSpPr/>
          <p:nvPr/>
        </p:nvSpPr>
        <p:spPr>
          <a:xfrm rot="864000">
            <a:off x="964651" y="-40844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>
            <a:extLst>
              <a:ext uri="{FF2B5EF4-FFF2-40B4-BE49-F238E27FC236}">
                <a16:creationId xmlns:a16="http://schemas.microsoft.com/office/drawing/2014/main" id="{D2BDDF60-393B-4891-AFFB-4F0EF7EC6CD5}"/>
              </a:ext>
            </a:extLst>
          </p:cNvPr>
          <p:cNvSpPr/>
          <p:nvPr/>
        </p:nvSpPr>
        <p:spPr>
          <a:xfrm rot="1080000">
            <a:off x="1122216" y="-403863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>
            <a:extLst>
              <a:ext uri="{FF2B5EF4-FFF2-40B4-BE49-F238E27FC236}">
                <a16:creationId xmlns:a16="http://schemas.microsoft.com/office/drawing/2014/main" id="{698786CF-946E-4B54-8B29-BCF35C5EF3E3}"/>
              </a:ext>
            </a:extLst>
          </p:cNvPr>
          <p:cNvSpPr/>
          <p:nvPr/>
        </p:nvSpPr>
        <p:spPr>
          <a:xfrm rot="1296000">
            <a:off x="1276601" y="-398304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>
            <a:extLst>
              <a:ext uri="{FF2B5EF4-FFF2-40B4-BE49-F238E27FC236}">
                <a16:creationId xmlns:a16="http://schemas.microsoft.com/office/drawing/2014/main" id="{945D6323-7FE4-472F-B1E6-4DA240216153}"/>
              </a:ext>
            </a:extLst>
          </p:cNvPr>
          <p:cNvSpPr/>
          <p:nvPr/>
        </p:nvSpPr>
        <p:spPr>
          <a:xfrm rot="1512000">
            <a:off x="1427188" y="-3917879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>
            <a:extLst>
              <a:ext uri="{FF2B5EF4-FFF2-40B4-BE49-F238E27FC236}">
                <a16:creationId xmlns:a16="http://schemas.microsoft.com/office/drawing/2014/main" id="{98E5C7F0-3CFF-49E6-AA54-9E6B61FCEB14}"/>
              </a:ext>
            </a:extLst>
          </p:cNvPr>
          <p:cNvSpPr/>
          <p:nvPr/>
        </p:nvSpPr>
        <p:spPr>
          <a:xfrm rot="1728000">
            <a:off x="1573391" y="-384338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等腰三角形 131">
            <a:extLst>
              <a:ext uri="{FF2B5EF4-FFF2-40B4-BE49-F238E27FC236}">
                <a16:creationId xmlns:a16="http://schemas.microsoft.com/office/drawing/2014/main" id="{55CE1284-881F-48AE-BDD6-AFE26B25CE6F}"/>
              </a:ext>
            </a:extLst>
          </p:cNvPr>
          <p:cNvSpPr/>
          <p:nvPr/>
        </p:nvSpPr>
        <p:spPr>
          <a:xfrm rot="1944000">
            <a:off x="1714626" y="-375986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>
            <a:extLst>
              <a:ext uri="{FF2B5EF4-FFF2-40B4-BE49-F238E27FC236}">
                <a16:creationId xmlns:a16="http://schemas.microsoft.com/office/drawing/2014/main" id="{CEE82156-1D63-4C2E-90C3-D28B45027630}"/>
              </a:ext>
            </a:extLst>
          </p:cNvPr>
          <p:cNvSpPr/>
          <p:nvPr/>
        </p:nvSpPr>
        <p:spPr>
          <a:xfrm rot="2160000">
            <a:off x="1850335" y="-366763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>
            <a:extLst>
              <a:ext uri="{FF2B5EF4-FFF2-40B4-BE49-F238E27FC236}">
                <a16:creationId xmlns:a16="http://schemas.microsoft.com/office/drawing/2014/main" id="{9AABBA31-949E-4174-96A1-7A24930BA1C4}"/>
              </a:ext>
            </a:extLst>
          </p:cNvPr>
          <p:cNvSpPr/>
          <p:nvPr/>
        </p:nvSpPr>
        <p:spPr>
          <a:xfrm rot="2375999">
            <a:off x="1979982" y="-356706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>
            <a:extLst>
              <a:ext uri="{FF2B5EF4-FFF2-40B4-BE49-F238E27FC236}">
                <a16:creationId xmlns:a16="http://schemas.microsoft.com/office/drawing/2014/main" id="{FAC60194-7B5D-4184-8A0C-E24FE5BC650A}"/>
              </a:ext>
            </a:extLst>
          </p:cNvPr>
          <p:cNvSpPr/>
          <p:nvPr/>
        </p:nvSpPr>
        <p:spPr>
          <a:xfrm rot="2592000">
            <a:off x="2103063" y="-345855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等腰三角形 135">
            <a:extLst>
              <a:ext uri="{FF2B5EF4-FFF2-40B4-BE49-F238E27FC236}">
                <a16:creationId xmlns:a16="http://schemas.microsoft.com/office/drawing/2014/main" id="{FBFFFE5D-7AC7-4465-92F3-4B9B7882FAD8}"/>
              </a:ext>
            </a:extLst>
          </p:cNvPr>
          <p:cNvSpPr/>
          <p:nvPr/>
        </p:nvSpPr>
        <p:spPr>
          <a:xfrm rot="2808000">
            <a:off x="2219091" y="-334253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等腰三角形 136">
            <a:extLst>
              <a:ext uri="{FF2B5EF4-FFF2-40B4-BE49-F238E27FC236}">
                <a16:creationId xmlns:a16="http://schemas.microsoft.com/office/drawing/2014/main" id="{8D680418-C65C-4428-BEE0-459D668B8F4E}"/>
              </a:ext>
            </a:extLst>
          </p:cNvPr>
          <p:cNvSpPr/>
          <p:nvPr/>
        </p:nvSpPr>
        <p:spPr>
          <a:xfrm rot="3024000">
            <a:off x="2327608" y="-321944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等腰三角形 137">
            <a:extLst>
              <a:ext uri="{FF2B5EF4-FFF2-40B4-BE49-F238E27FC236}">
                <a16:creationId xmlns:a16="http://schemas.microsoft.com/office/drawing/2014/main" id="{8D81FF2B-9CD9-4760-8AEE-AB6671948AEF}"/>
              </a:ext>
            </a:extLst>
          </p:cNvPr>
          <p:cNvSpPr/>
          <p:nvPr/>
        </p:nvSpPr>
        <p:spPr>
          <a:xfrm rot="3240000">
            <a:off x="2428168" y="-308979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等腰三角形 138">
            <a:extLst>
              <a:ext uri="{FF2B5EF4-FFF2-40B4-BE49-F238E27FC236}">
                <a16:creationId xmlns:a16="http://schemas.microsoft.com/office/drawing/2014/main" id="{38E451D0-88B8-4C2B-99D3-4D5658D417B0}"/>
              </a:ext>
            </a:extLst>
          </p:cNvPr>
          <p:cNvSpPr/>
          <p:nvPr/>
        </p:nvSpPr>
        <p:spPr>
          <a:xfrm rot="3455999">
            <a:off x="2520398" y="-295408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等腰三角形 139">
            <a:extLst>
              <a:ext uri="{FF2B5EF4-FFF2-40B4-BE49-F238E27FC236}">
                <a16:creationId xmlns:a16="http://schemas.microsoft.com/office/drawing/2014/main" id="{0A985F69-F892-450B-ACEC-04234D1F791F}"/>
              </a:ext>
            </a:extLst>
          </p:cNvPr>
          <p:cNvSpPr/>
          <p:nvPr/>
        </p:nvSpPr>
        <p:spPr>
          <a:xfrm rot="3672000">
            <a:off x="2603926" y="-28128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等腰三角形 140">
            <a:extLst>
              <a:ext uri="{FF2B5EF4-FFF2-40B4-BE49-F238E27FC236}">
                <a16:creationId xmlns:a16="http://schemas.microsoft.com/office/drawing/2014/main" id="{CD88CA84-E9F5-4124-9B4E-824F21F1B304}"/>
              </a:ext>
            </a:extLst>
          </p:cNvPr>
          <p:cNvSpPr/>
          <p:nvPr/>
        </p:nvSpPr>
        <p:spPr>
          <a:xfrm rot="3888000">
            <a:off x="2678412" y="-2666648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等腰三角形 141">
            <a:extLst>
              <a:ext uri="{FF2B5EF4-FFF2-40B4-BE49-F238E27FC236}">
                <a16:creationId xmlns:a16="http://schemas.microsoft.com/office/drawing/2014/main" id="{E664CA99-11C4-41EC-9F75-5683C0EE8BD1}"/>
              </a:ext>
            </a:extLst>
          </p:cNvPr>
          <p:cNvSpPr/>
          <p:nvPr/>
        </p:nvSpPr>
        <p:spPr>
          <a:xfrm rot="4104000">
            <a:off x="2743587" y="-251605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等腰三角形 142">
            <a:extLst>
              <a:ext uri="{FF2B5EF4-FFF2-40B4-BE49-F238E27FC236}">
                <a16:creationId xmlns:a16="http://schemas.microsoft.com/office/drawing/2014/main" id="{BD89DEBD-FE69-405E-BF58-B45FEAF8700A}"/>
              </a:ext>
            </a:extLst>
          </p:cNvPr>
          <p:cNvSpPr/>
          <p:nvPr/>
        </p:nvSpPr>
        <p:spPr>
          <a:xfrm rot="4320000">
            <a:off x="2799163" y="-2361671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等腰三角形 143">
            <a:extLst>
              <a:ext uri="{FF2B5EF4-FFF2-40B4-BE49-F238E27FC236}">
                <a16:creationId xmlns:a16="http://schemas.microsoft.com/office/drawing/2014/main" id="{645DFCD3-B58D-4D14-958D-F8D5A8EEB11E}"/>
              </a:ext>
            </a:extLst>
          </p:cNvPr>
          <p:cNvSpPr/>
          <p:nvPr/>
        </p:nvSpPr>
        <p:spPr>
          <a:xfrm rot="4535999">
            <a:off x="2844948" y="-2204101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等腰三角形 144">
            <a:extLst>
              <a:ext uri="{FF2B5EF4-FFF2-40B4-BE49-F238E27FC236}">
                <a16:creationId xmlns:a16="http://schemas.microsoft.com/office/drawing/2014/main" id="{3C0402FD-BE83-4FAD-8121-4C133ACBFED3}"/>
              </a:ext>
            </a:extLst>
          </p:cNvPr>
          <p:cNvSpPr/>
          <p:nvPr/>
        </p:nvSpPr>
        <p:spPr>
          <a:xfrm rot="4752000">
            <a:off x="2880743" y="-204396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等腰三角形 145">
            <a:extLst>
              <a:ext uri="{FF2B5EF4-FFF2-40B4-BE49-F238E27FC236}">
                <a16:creationId xmlns:a16="http://schemas.microsoft.com/office/drawing/2014/main" id="{33621C39-EEE6-40FC-8E6E-C7D3FE3176F3}"/>
              </a:ext>
            </a:extLst>
          </p:cNvPr>
          <p:cNvSpPr/>
          <p:nvPr/>
        </p:nvSpPr>
        <p:spPr>
          <a:xfrm rot="4967999">
            <a:off x="2906399" y="-188189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等腰三角形 146">
            <a:extLst>
              <a:ext uri="{FF2B5EF4-FFF2-40B4-BE49-F238E27FC236}">
                <a16:creationId xmlns:a16="http://schemas.microsoft.com/office/drawing/2014/main" id="{BD4B7004-FAF3-48BC-9146-B22E1A9E9102}"/>
              </a:ext>
            </a:extLst>
          </p:cNvPr>
          <p:cNvSpPr/>
          <p:nvPr/>
        </p:nvSpPr>
        <p:spPr>
          <a:xfrm rot="5184000">
            <a:off x="2921846" y="-1718554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等腰三角形 147">
            <a:extLst>
              <a:ext uri="{FF2B5EF4-FFF2-40B4-BE49-F238E27FC236}">
                <a16:creationId xmlns:a16="http://schemas.microsoft.com/office/drawing/2014/main" id="{DEB047DC-2F7D-4C25-AE93-0663B29B844D}"/>
              </a:ext>
            </a:extLst>
          </p:cNvPr>
          <p:cNvSpPr/>
          <p:nvPr/>
        </p:nvSpPr>
        <p:spPr>
          <a:xfrm rot="5400000">
            <a:off x="2927014" y="-15545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等腰三角形 148">
            <a:extLst>
              <a:ext uri="{FF2B5EF4-FFF2-40B4-BE49-F238E27FC236}">
                <a16:creationId xmlns:a16="http://schemas.microsoft.com/office/drawing/2014/main" id="{48DBFCC5-D080-4602-BAAD-165F008F36C5}"/>
              </a:ext>
            </a:extLst>
          </p:cNvPr>
          <p:cNvSpPr/>
          <p:nvPr/>
        </p:nvSpPr>
        <p:spPr>
          <a:xfrm rot="5615999">
            <a:off x="2921862" y="-1390533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等腰三角形 149">
            <a:extLst>
              <a:ext uri="{FF2B5EF4-FFF2-40B4-BE49-F238E27FC236}">
                <a16:creationId xmlns:a16="http://schemas.microsoft.com/office/drawing/2014/main" id="{725266F8-C1FA-4172-8DBA-2DA69EDEC7D9}"/>
              </a:ext>
            </a:extLst>
          </p:cNvPr>
          <p:cNvSpPr/>
          <p:nvPr/>
        </p:nvSpPr>
        <p:spPr>
          <a:xfrm rot="5832000">
            <a:off x="2906399" y="-1227182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等腰三角形 150">
            <a:extLst>
              <a:ext uri="{FF2B5EF4-FFF2-40B4-BE49-F238E27FC236}">
                <a16:creationId xmlns:a16="http://schemas.microsoft.com/office/drawing/2014/main" id="{2912E82B-9D4E-4EB0-BE06-94EC0CB206B5}"/>
              </a:ext>
            </a:extLst>
          </p:cNvPr>
          <p:cNvSpPr/>
          <p:nvPr/>
        </p:nvSpPr>
        <p:spPr>
          <a:xfrm rot="6047999">
            <a:off x="2880743" y="-1065118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等腰三角形 151">
            <a:extLst>
              <a:ext uri="{FF2B5EF4-FFF2-40B4-BE49-F238E27FC236}">
                <a16:creationId xmlns:a16="http://schemas.microsoft.com/office/drawing/2014/main" id="{78BD7A39-E238-42DD-82D2-0FD812849BD8}"/>
              </a:ext>
            </a:extLst>
          </p:cNvPr>
          <p:cNvSpPr/>
          <p:nvPr/>
        </p:nvSpPr>
        <p:spPr>
          <a:xfrm rot="6264000">
            <a:off x="2844941" y="-904986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等腰三角形 152">
            <a:extLst>
              <a:ext uri="{FF2B5EF4-FFF2-40B4-BE49-F238E27FC236}">
                <a16:creationId xmlns:a16="http://schemas.microsoft.com/office/drawing/2014/main" id="{C9E54A75-C306-49EC-9615-6310C19F4EDD}"/>
              </a:ext>
            </a:extLst>
          </p:cNvPr>
          <p:cNvSpPr/>
          <p:nvPr/>
        </p:nvSpPr>
        <p:spPr>
          <a:xfrm rot="6480000">
            <a:off x="2799156" y="-747417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等腰三角形 153">
            <a:extLst>
              <a:ext uri="{FF2B5EF4-FFF2-40B4-BE49-F238E27FC236}">
                <a16:creationId xmlns:a16="http://schemas.microsoft.com/office/drawing/2014/main" id="{FEAA3778-1197-4430-A8AB-A7BAD37D8099}"/>
              </a:ext>
            </a:extLst>
          </p:cNvPr>
          <p:cNvSpPr/>
          <p:nvPr/>
        </p:nvSpPr>
        <p:spPr>
          <a:xfrm rot="6695999">
            <a:off x="2743580" y="-593031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等腰三角形 154">
            <a:extLst>
              <a:ext uri="{FF2B5EF4-FFF2-40B4-BE49-F238E27FC236}">
                <a16:creationId xmlns:a16="http://schemas.microsoft.com/office/drawing/2014/main" id="{30694032-D8BF-48E6-ACA8-708B65D516A9}"/>
              </a:ext>
            </a:extLst>
          </p:cNvPr>
          <p:cNvSpPr/>
          <p:nvPr/>
        </p:nvSpPr>
        <p:spPr>
          <a:xfrm rot="6912000">
            <a:off x="2678419" y="-442433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等腰三角形 155">
            <a:extLst>
              <a:ext uri="{FF2B5EF4-FFF2-40B4-BE49-F238E27FC236}">
                <a16:creationId xmlns:a16="http://schemas.microsoft.com/office/drawing/2014/main" id="{EA052349-7D23-45DB-892F-21FA37814C2D}"/>
              </a:ext>
            </a:extLst>
          </p:cNvPr>
          <p:cNvSpPr/>
          <p:nvPr/>
        </p:nvSpPr>
        <p:spPr>
          <a:xfrm rot="7127999">
            <a:off x="2603921" y="-296230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等腰三角形 156">
            <a:extLst>
              <a:ext uri="{FF2B5EF4-FFF2-40B4-BE49-F238E27FC236}">
                <a16:creationId xmlns:a16="http://schemas.microsoft.com/office/drawing/2014/main" id="{831A2982-322D-4BB1-BA80-2405C5AFD521}"/>
              </a:ext>
            </a:extLst>
          </p:cNvPr>
          <p:cNvSpPr/>
          <p:nvPr/>
        </p:nvSpPr>
        <p:spPr>
          <a:xfrm rot="7344000">
            <a:off x="2520405" y="-154988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等腰三角形 157">
            <a:extLst>
              <a:ext uri="{FF2B5EF4-FFF2-40B4-BE49-F238E27FC236}">
                <a16:creationId xmlns:a16="http://schemas.microsoft.com/office/drawing/2014/main" id="{1164CC23-311C-415B-A33F-EDADFC9E9ACB}"/>
              </a:ext>
            </a:extLst>
          </p:cNvPr>
          <p:cNvSpPr/>
          <p:nvPr/>
        </p:nvSpPr>
        <p:spPr>
          <a:xfrm rot="7560000">
            <a:off x="2428168" y="-19290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等腰三角形 158">
            <a:extLst>
              <a:ext uri="{FF2B5EF4-FFF2-40B4-BE49-F238E27FC236}">
                <a16:creationId xmlns:a16="http://schemas.microsoft.com/office/drawing/2014/main" id="{E64C57A5-7B53-4A2B-B401-F15FB2ADDAC8}"/>
              </a:ext>
            </a:extLst>
          </p:cNvPr>
          <p:cNvSpPr/>
          <p:nvPr/>
        </p:nvSpPr>
        <p:spPr>
          <a:xfrm rot="7775999">
            <a:off x="2327603" y="110361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等腰三角形 159">
            <a:extLst>
              <a:ext uri="{FF2B5EF4-FFF2-40B4-BE49-F238E27FC236}">
                <a16:creationId xmlns:a16="http://schemas.microsoft.com/office/drawing/2014/main" id="{45017D07-D8C0-4C80-A4F2-42EAE8364930}"/>
              </a:ext>
            </a:extLst>
          </p:cNvPr>
          <p:cNvSpPr/>
          <p:nvPr/>
        </p:nvSpPr>
        <p:spPr>
          <a:xfrm rot="7992000">
            <a:off x="2219091" y="233442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等腰三角形 160">
            <a:extLst>
              <a:ext uri="{FF2B5EF4-FFF2-40B4-BE49-F238E27FC236}">
                <a16:creationId xmlns:a16="http://schemas.microsoft.com/office/drawing/2014/main" id="{C51C0DE6-4D04-44F0-AE4C-50F5AF9D8306}"/>
              </a:ext>
            </a:extLst>
          </p:cNvPr>
          <p:cNvSpPr/>
          <p:nvPr/>
        </p:nvSpPr>
        <p:spPr>
          <a:xfrm rot="8207999">
            <a:off x="2103063" y="34946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等腰三角形 161">
            <a:extLst>
              <a:ext uri="{FF2B5EF4-FFF2-40B4-BE49-F238E27FC236}">
                <a16:creationId xmlns:a16="http://schemas.microsoft.com/office/drawing/2014/main" id="{BB3BFEBF-8B0D-440F-9772-8785BED1F077}"/>
              </a:ext>
            </a:extLst>
          </p:cNvPr>
          <p:cNvSpPr/>
          <p:nvPr/>
        </p:nvSpPr>
        <p:spPr>
          <a:xfrm rot="8424000">
            <a:off x="1979976" y="45798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等腰三角形 162">
            <a:extLst>
              <a:ext uri="{FF2B5EF4-FFF2-40B4-BE49-F238E27FC236}">
                <a16:creationId xmlns:a16="http://schemas.microsoft.com/office/drawing/2014/main" id="{652F7D93-FA86-408B-B908-3530557F1C36}"/>
              </a:ext>
            </a:extLst>
          </p:cNvPr>
          <p:cNvSpPr/>
          <p:nvPr/>
        </p:nvSpPr>
        <p:spPr>
          <a:xfrm rot="8640000">
            <a:off x="1850324" y="55854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等腰三角形 163">
            <a:extLst>
              <a:ext uri="{FF2B5EF4-FFF2-40B4-BE49-F238E27FC236}">
                <a16:creationId xmlns:a16="http://schemas.microsoft.com/office/drawing/2014/main" id="{77FA27C7-CEDA-4810-BAF9-9EA83164DCCD}"/>
              </a:ext>
            </a:extLst>
          </p:cNvPr>
          <p:cNvSpPr/>
          <p:nvPr/>
        </p:nvSpPr>
        <p:spPr>
          <a:xfrm rot="8855999">
            <a:off x="1714626" y="65077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等腰三角形 164">
            <a:extLst>
              <a:ext uri="{FF2B5EF4-FFF2-40B4-BE49-F238E27FC236}">
                <a16:creationId xmlns:a16="http://schemas.microsoft.com/office/drawing/2014/main" id="{45D26FF0-728A-49C1-8182-68BF5E3F9522}"/>
              </a:ext>
            </a:extLst>
          </p:cNvPr>
          <p:cNvSpPr/>
          <p:nvPr/>
        </p:nvSpPr>
        <p:spPr>
          <a:xfrm rot="9072000">
            <a:off x="1573391" y="734305"/>
            <a:ext cx="11561830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等腰三角形 165">
            <a:extLst>
              <a:ext uri="{FF2B5EF4-FFF2-40B4-BE49-F238E27FC236}">
                <a16:creationId xmlns:a16="http://schemas.microsoft.com/office/drawing/2014/main" id="{C977EADC-65F9-42B4-A9D8-C457B3631B58}"/>
              </a:ext>
            </a:extLst>
          </p:cNvPr>
          <p:cNvSpPr/>
          <p:nvPr/>
        </p:nvSpPr>
        <p:spPr>
          <a:xfrm rot="9287999">
            <a:off x="1427188" y="808796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等腰三角形 166">
            <a:extLst>
              <a:ext uri="{FF2B5EF4-FFF2-40B4-BE49-F238E27FC236}">
                <a16:creationId xmlns:a16="http://schemas.microsoft.com/office/drawing/2014/main" id="{43574990-986C-4EDD-92F4-1F2E68D8B450}"/>
              </a:ext>
            </a:extLst>
          </p:cNvPr>
          <p:cNvSpPr/>
          <p:nvPr/>
        </p:nvSpPr>
        <p:spPr>
          <a:xfrm rot="9504000">
            <a:off x="1276606" y="873964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等腰三角形 167">
            <a:extLst>
              <a:ext uri="{FF2B5EF4-FFF2-40B4-BE49-F238E27FC236}">
                <a16:creationId xmlns:a16="http://schemas.microsoft.com/office/drawing/2014/main" id="{6EA18F7E-1733-4CDA-A9F9-7AB470908E41}"/>
              </a:ext>
            </a:extLst>
          </p:cNvPr>
          <p:cNvSpPr/>
          <p:nvPr/>
        </p:nvSpPr>
        <p:spPr>
          <a:xfrm rot="9720000">
            <a:off x="1122216" y="92954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等腰三角形 168">
            <a:extLst>
              <a:ext uri="{FF2B5EF4-FFF2-40B4-BE49-F238E27FC236}">
                <a16:creationId xmlns:a16="http://schemas.microsoft.com/office/drawing/2014/main" id="{1F8560C0-00BD-4F8C-A32B-DC7300402DB4}"/>
              </a:ext>
            </a:extLst>
          </p:cNvPr>
          <p:cNvSpPr/>
          <p:nvPr/>
        </p:nvSpPr>
        <p:spPr>
          <a:xfrm rot="9935999">
            <a:off x="964651" y="97532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等腰三角形 169">
            <a:extLst>
              <a:ext uri="{FF2B5EF4-FFF2-40B4-BE49-F238E27FC236}">
                <a16:creationId xmlns:a16="http://schemas.microsoft.com/office/drawing/2014/main" id="{881DA1EF-3AD0-4B95-8E1D-CF7056D16AE9}"/>
              </a:ext>
            </a:extLst>
          </p:cNvPr>
          <p:cNvSpPr/>
          <p:nvPr/>
        </p:nvSpPr>
        <p:spPr>
          <a:xfrm rot="10151999">
            <a:off x="804512" y="101112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等腰三角形 170">
            <a:extLst>
              <a:ext uri="{FF2B5EF4-FFF2-40B4-BE49-F238E27FC236}">
                <a16:creationId xmlns:a16="http://schemas.microsoft.com/office/drawing/2014/main" id="{DC62D832-4991-4066-A846-2A1B3FA1274B}"/>
              </a:ext>
            </a:extLst>
          </p:cNvPr>
          <p:cNvSpPr/>
          <p:nvPr/>
        </p:nvSpPr>
        <p:spPr>
          <a:xfrm rot="10367999">
            <a:off x="642449" y="103678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等腰三角形 171">
            <a:extLst>
              <a:ext uri="{FF2B5EF4-FFF2-40B4-BE49-F238E27FC236}">
                <a16:creationId xmlns:a16="http://schemas.microsoft.com/office/drawing/2014/main" id="{0C087AE5-EF14-4865-977D-542A992C85A6}"/>
              </a:ext>
            </a:extLst>
          </p:cNvPr>
          <p:cNvSpPr/>
          <p:nvPr/>
        </p:nvSpPr>
        <p:spPr>
          <a:xfrm rot="10584000">
            <a:off x="479092" y="105222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等腰三角形 172">
            <a:extLst>
              <a:ext uri="{FF2B5EF4-FFF2-40B4-BE49-F238E27FC236}">
                <a16:creationId xmlns:a16="http://schemas.microsoft.com/office/drawing/2014/main" id="{63EA0565-23A8-4938-91ED-9966B3CD89D8}"/>
              </a:ext>
            </a:extLst>
          </p:cNvPr>
          <p:cNvSpPr/>
          <p:nvPr/>
        </p:nvSpPr>
        <p:spPr>
          <a:xfrm rot="10800000">
            <a:off x="315085" y="105737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等腰三角形 173">
            <a:extLst>
              <a:ext uri="{FF2B5EF4-FFF2-40B4-BE49-F238E27FC236}">
                <a16:creationId xmlns:a16="http://schemas.microsoft.com/office/drawing/2014/main" id="{E927F5E1-89FF-4FC8-8A7F-41E5D2013260}"/>
              </a:ext>
            </a:extLst>
          </p:cNvPr>
          <p:cNvSpPr/>
          <p:nvPr/>
        </p:nvSpPr>
        <p:spPr>
          <a:xfrm rot="11016000">
            <a:off x="151090" y="105222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等腰三角形 174">
            <a:extLst>
              <a:ext uri="{FF2B5EF4-FFF2-40B4-BE49-F238E27FC236}">
                <a16:creationId xmlns:a16="http://schemas.microsoft.com/office/drawing/2014/main" id="{2D8CA01E-E7EC-4BDC-95B0-10B52EF3EE8C}"/>
              </a:ext>
            </a:extLst>
          </p:cNvPr>
          <p:cNvSpPr/>
          <p:nvPr/>
        </p:nvSpPr>
        <p:spPr>
          <a:xfrm rot="11231999">
            <a:off x="-12273" y="103678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等腰三角形 175">
            <a:extLst>
              <a:ext uri="{FF2B5EF4-FFF2-40B4-BE49-F238E27FC236}">
                <a16:creationId xmlns:a16="http://schemas.microsoft.com/office/drawing/2014/main" id="{29F72F61-01B1-4C69-A525-09099CFE2A3C}"/>
              </a:ext>
            </a:extLst>
          </p:cNvPr>
          <p:cNvSpPr/>
          <p:nvPr/>
        </p:nvSpPr>
        <p:spPr>
          <a:xfrm rot="11447999">
            <a:off x="-174333" y="101112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等腰三角形 176">
            <a:extLst>
              <a:ext uri="{FF2B5EF4-FFF2-40B4-BE49-F238E27FC236}">
                <a16:creationId xmlns:a16="http://schemas.microsoft.com/office/drawing/2014/main" id="{B3296EDF-57FD-497C-AE00-76BE566AE6B8}"/>
              </a:ext>
            </a:extLst>
          </p:cNvPr>
          <p:cNvSpPr/>
          <p:nvPr/>
        </p:nvSpPr>
        <p:spPr>
          <a:xfrm rot="11664000">
            <a:off x="-334464" y="97532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等腰三角形 177">
            <a:extLst>
              <a:ext uri="{FF2B5EF4-FFF2-40B4-BE49-F238E27FC236}">
                <a16:creationId xmlns:a16="http://schemas.microsoft.com/office/drawing/2014/main" id="{82E4D086-4E7E-4D2F-BB6E-3A4D645C15AC}"/>
              </a:ext>
            </a:extLst>
          </p:cNvPr>
          <p:cNvSpPr/>
          <p:nvPr/>
        </p:nvSpPr>
        <p:spPr>
          <a:xfrm rot="11880000">
            <a:off x="-492034" y="92954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等腰三角形 178">
            <a:extLst>
              <a:ext uri="{FF2B5EF4-FFF2-40B4-BE49-F238E27FC236}">
                <a16:creationId xmlns:a16="http://schemas.microsoft.com/office/drawing/2014/main" id="{4023CD49-7225-4649-9338-CA798126E11A}"/>
              </a:ext>
            </a:extLst>
          </p:cNvPr>
          <p:cNvSpPr/>
          <p:nvPr/>
        </p:nvSpPr>
        <p:spPr>
          <a:xfrm rot="12096000">
            <a:off x="-646415" y="873964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等腰三角形 179">
            <a:extLst>
              <a:ext uri="{FF2B5EF4-FFF2-40B4-BE49-F238E27FC236}">
                <a16:creationId xmlns:a16="http://schemas.microsoft.com/office/drawing/2014/main" id="{1A18F662-95E3-48B2-B03B-814C8A0A83B1}"/>
              </a:ext>
            </a:extLst>
          </p:cNvPr>
          <p:cNvSpPr/>
          <p:nvPr/>
        </p:nvSpPr>
        <p:spPr>
          <a:xfrm rot="12311999">
            <a:off x="-797006" y="808791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等腰三角形 180">
            <a:extLst>
              <a:ext uri="{FF2B5EF4-FFF2-40B4-BE49-F238E27FC236}">
                <a16:creationId xmlns:a16="http://schemas.microsoft.com/office/drawing/2014/main" id="{AFA9C173-45EC-4702-9AA7-905108AD8EE1}"/>
              </a:ext>
            </a:extLst>
          </p:cNvPr>
          <p:cNvSpPr/>
          <p:nvPr/>
        </p:nvSpPr>
        <p:spPr>
          <a:xfrm rot="12527999">
            <a:off x="-943198" y="73430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等腰三角形 181">
            <a:extLst>
              <a:ext uri="{FF2B5EF4-FFF2-40B4-BE49-F238E27FC236}">
                <a16:creationId xmlns:a16="http://schemas.microsoft.com/office/drawing/2014/main" id="{D324CDCB-EC3B-47D8-A509-510152B1689E}"/>
              </a:ext>
            </a:extLst>
          </p:cNvPr>
          <p:cNvSpPr/>
          <p:nvPr/>
        </p:nvSpPr>
        <p:spPr>
          <a:xfrm rot="12744000">
            <a:off x="-1084433" y="650777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等腰三角形 182">
            <a:extLst>
              <a:ext uri="{FF2B5EF4-FFF2-40B4-BE49-F238E27FC236}">
                <a16:creationId xmlns:a16="http://schemas.microsoft.com/office/drawing/2014/main" id="{3DBE8113-1651-44BB-B609-983BDF2DF178}"/>
              </a:ext>
            </a:extLst>
          </p:cNvPr>
          <p:cNvSpPr/>
          <p:nvPr/>
        </p:nvSpPr>
        <p:spPr>
          <a:xfrm rot="12960000">
            <a:off x="-1220160" y="55854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等腰三角形 183">
            <a:extLst>
              <a:ext uri="{FF2B5EF4-FFF2-40B4-BE49-F238E27FC236}">
                <a16:creationId xmlns:a16="http://schemas.microsoft.com/office/drawing/2014/main" id="{76DDE180-22EF-4279-B874-8A4CF7ECE570}"/>
              </a:ext>
            </a:extLst>
          </p:cNvPr>
          <p:cNvSpPr/>
          <p:nvPr/>
        </p:nvSpPr>
        <p:spPr>
          <a:xfrm rot="13176000">
            <a:off x="-1349803" y="457980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等腰三角形 184">
            <a:extLst>
              <a:ext uri="{FF2B5EF4-FFF2-40B4-BE49-F238E27FC236}">
                <a16:creationId xmlns:a16="http://schemas.microsoft.com/office/drawing/2014/main" id="{B617404D-7F01-4DA1-9CC9-D9A1BAFC9CB0}"/>
              </a:ext>
            </a:extLst>
          </p:cNvPr>
          <p:cNvSpPr/>
          <p:nvPr/>
        </p:nvSpPr>
        <p:spPr>
          <a:xfrm rot="13391999">
            <a:off x="-1472881" y="349463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等腰三角形 185">
            <a:extLst>
              <a:ext uri="{FF2B5EF4-FFF2-40B4-BE49-F238E27FC236}">
                <a16:creationId xmlns:a16="http://schemas.microsoft.com/office/drawing/2014/main" id="{7444B0AD-ACC7-48B8-9579-A59DA8EB3D41}"/>
              </a:ext>
            </a:extLst>
          </p:cNvPr>
          <p:cNvSpPr/>
          <p:nvPr/>
        </p:nvSpPr>
        <p:spPr>
          <a:xfrm rot="13607999">
            <a:off x="-1588909" y="233442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等腰三角形 186">
            <a:extLst>
              <a:ext uri="{FF2B5EF4-FFF2-40B4-BE49-F238E27FC236}">
                <a16:creationId xmlns:a16="http://schemas.microsoft.com/office/drawing/2014/main" id="{6E5BA64A-6A45-4BEA-A1FA-71990F587AC9}"/>
              </a:ext>
            </a:extLst>
          </p:cNvPr>
          <p:cNvSpPr/>
          <p:nvPr/>
        </p:nvSpPr>
        <p:spPr>
          <a:xfrm rot="13824000">
            <a:off x="-1697410" y="11035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等腰三角形 187">
            <a:extLst>
              <a:ext uri="{FF2B5EF4-FFF2-40B4-BE49-F238E27FC236}">
                <a16:creationId xmlns:a16="http://schemas.microsoft.com/office/drawing/2014/main" id="{BE1307F5-F778-4599-AE4D-0806FC37775B}"/>
              </a:ext>
            </a:extLst>
          </p:cNvPr>
          <p:cNvSpPr/>
          <p:nvPr/>
        </p:nvSpPr>
        <p:spPr>
          <a:xfrm rot="14040000">
            <a:off x="-1797994" y="-19301"/>
            <a:ext cx="11561813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等腰三角形 188">
            <a:extLst>
              <a:ext uri="{FF2B5EF4-FFF2-40B4-BE49-F238E27FC236}">
                <a16:creationId xmlns:a16="http://schemas.microsoft.com/office/drawing/2014/main" id="{E84D571E-AD0C-4DBE-B73A-838759F8F28A}"/>
              </a:ext>
            </a:extLst>
          </p:cNvPr>
          <p:cNvSpPr/>
          <p:nvPr/>
        </p:nvSpPr>
        <p:spPr>
          <a:xfrm rot="14256000">
            <a:off x="-1890212" y="-155013"/>
            <a:ext cx="11561813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等腰三角形 189">
            <a:extLst>
              <a:ext uri="{FF2B5EF4-FFF2-40B4-BE49-F238E27FC236}">
                <a16:creationId xmlns:a16="http://schemas.microsoft.com/office/drawing/2014/main" id="{8D8F7C42-2876-4714-837F-5A91CE566499}"/>
              </a:ext>
            </a:extLst>
          </p:cNvPr>
          <p:cNvSpPr/>
          <p:nvPr/>
        </p:nvSpPr>
        <p:spPr>
          <a:xfrm rot="14471999">
            <a:off x="-1973740" y="-296248"/>
            <a:ext cx="11561820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等腰三角形 190">
            <a:extLst>
              <a:ext uri="{FF2B5EF4-FFF2-40B4-BE49-F238E27FC236}">
                <a16:creationId xmlns:a16="http://schemas.microsoft.com/office/drawing/2014/main" id="{3233AC9F-9E52-4CFF-8F25-6D58A7AD670B}"/>
              </a:ext>
            </a:extLst>
          </p:cNvPr>
          <p:cNvSpPr/>
          <p:nvPr/>
        </p:nvSpPr>
        <p:spPr>
          <a:xfrm rot="14687999">
            <a:off x="-2048245" y="-442444"/>
            <a:ext cx="11561820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等腰三角形 191">
            <a:extLst>
              <a:ext uri="{FF2B5EF4-FFF2-40B4-BE49-F238E27FC236}">
                <a16:creationId xmlns:a16="http://schemas.microsoft.com/office/drawing/2014/main" id="{CA52791E-66F7-4EFE-8D30-E34AC7751BFE}"/>
              </a:ext>
            </a:extLst>
          </p:cNvPr>
          <p:cNvSpPr/>
          <p:nvPr/>
        </p:nvSpPr>
        <p:spPr>
          <a:xfrm rot="14904000">
            <a:off x="-2113406" y="-593038"/>
            <a:ext cx="11561824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等腰三角形 192">
            <a:extLst>
              <a:ext uri="{FF2B5EF4-FFF2-40B4-BE49-F238E27FC236}">
                <a16:creationId xmlns:a16="http://schemas.microsoft.com/office/drawing/2014/main" id="{CC491770-89CC-4BA9-A22F-2B3D90EF75B6}"/>
              </a:ext>
            </a:extLst>
          </p:cNvPr>
          <p:cNvSpPr/>
          <p:nvPr/>
        </p:nvSpPr>
        <p:spPr>
          <a:xfrm rot="15120000">
            <a:off x="-2168977" y="-747423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等腰三角形 193">
            <a:extLst>
              <a:ext uri="{FF2B5EF4-FFF2-40B4-BE49-F238E27FC236}">
                <a16:creationId xmlns:a16="http://schemas.microsoft.com/office/drawing/2014/main" id="{47BB0BAD-79A3-4FDC-B23C-66EE701ED1EB}"/>
              </a:ext>
            </a:extLst>
          </p:cNvPr>
          <p:cNvSpPr/>
          <p:nvPr/>
        </p:nvSpPr>
        <p:spPr>
          <a:xfrm rot="15335999">
            <a:off x="-2214755" y="-904991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等腰三角形 194">
            <a:extLst>
              <a:ext uri="{FF2B5EF4-FFF2-40B4-BE49-F238E27FC236}">
                <a16:creationId xmlns:a16="http://schemas.microsoft.com/office/drawing/2014/main" id="{6AE48B64-6BD7-4DF7-AE6B-19CB3FBB3D87}"/>
              </a:ext>
            </a:extLst>
          </p:cNvPr>
          <p:cNvSpPr/>
          <p:nvPr/>
        </p:nvSpPr>
        <p:spPr>
          <a:xfrm rot="15551999">
            <a:off x="-2250550" y="-106512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等腰三角形 195">
            <a:extLst>
              <a:ext uri="{FF2B5EF4-FFF2-40B4-BE49-F238E27FC236}">
                <a16:creationId xmlns:a16="http://schemas.microsoft.com/office/drawing/2014/main" id="{68B2F774-82C4-4FC3-8CCF-B8959B1AC463}"/>
              </a:ext>
            </a:extLst>
          </p:cNvPr>
          <p:cNvSpPr/>
          <p:nvPr/>
        </p:nvSpPr>
        <p:spPr>
          <a:xfrm rot="15767999">
            <a:off x="-2276202" y="-1227188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等腰三角形 196">
            <a:extLst>
              <a:ext uri="{FF2B5EF4-FFF2-40B4-BE49-F238E27FC236}">
                <a16:creationId xmlns:a16="http://schemas.microsoft.com/office/drawing/2014/main" id="{7853D2CA-84A5-42CC-BE9A-1A900A00A89A}"/>
              </a:ext>
            </a:extLst>
          </p:cNvPr>
          <p:cNvSpPr/>
          <p:nvPr/>
        </p:nvSpPr>
        <p:spPr>
          <a:xfrm rot="15984000">
            <a:off x="-2291653" y="-139054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實作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IMPLEMENTATION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6037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矩形 198">
            <a:extLst>
              <a:ext uri="{FF2B5EF4-FFF2-40B4-BE49-F238E27FC236}">
                <a16:creationId xmlns:a16="http://schemas.microsoft.com/office/drawing/2014/main" id="{7C8BE7E6-6430-4465-94AB-9C5CE8E563A3}"/>
              </a:ext>
            </a:extLst>
          </p:cNvPr>
          <p:cNvSpPr/>
          <p:nvPr/>
        </p:nvSpPr>
        <p:spPr>
          <a:xfrm>
            <a:off x="747807" y="106563"/>
            <a:ext cx="10696385" cy="6016718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等腰三角形 199">
            <a:extLst>
              <a:ext uri="{FF2B5EF4-FFF2-40B4-BE49-F238E27FC236}">
                <a16:creationId xmlns:a16="http://schemas.microsoft.com/office/drawing/2014/main" id="{1AB44CF4-6E57-40CC-9A3F-306794080572}"/>
              </a:ext>
            </a:extLst>
          </p:cNvPr>
          <p:cNvSpPr/>
          <p:nvPr/>
        </p:nvSpPr>
        <p:spPr>
          <a:xfrm>
            <a:off x="315079" y="-3133960"/>
            <a:ext cx="11561819" cy="9967089"/>
          </a:xfrm>
          <a:prstGeom prst="triangle">
            <a:avLst/>
          </a:prstGeom>
          <a:noFill/>
          <a:ln w="57150">
            <a:gradFill flip="none" rotWithShape="1">
              <a:gsLst>
                <a:gs pos="0">
                  <a:srgbClr val="6DFEFB"/>
                </a:gs>
                <a:gs pos="25000">
                  <a:srgbClr val="6DFEFB"/>
                </a:gs>
                <a:gs pos="50000">
                  <a:srgbClr val="FF8585"/>
                </a:gs>
                <a:gs pos="97070">
                  <a:srgbClr val="6DFEFB"/>
                </a:gs>
                <a:gs pos="75000">
                  <a:srgbClr val="6DFEFB"/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1" name="等腰三角形 200">
            <a:extLst>
              <a:ext uri="{FF2B5EF4-FFF2-40B4-BE49-F238E27FC236}">
                <a16:creationId xmlns:a16="http://schemas.microsoft.com/office/drawing/2014/main" id="{7B0DF89A-5DB5-45A1-8017-5381B8CD49AF}"/>
              </a:ext>
            </a:extLst>
          </p:cNvPr>
          <p:cNvSpPr/>
          <p:nvPr/>
        </p:nvSpPr>
        <p:spPr>
          <a:xfrm rot="16200000">
            <a:off x="-2296839" y="-15545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等腰三角形 201">
            <a:extLst>
              <a:ext uri="{FF2B5EF4-FFF2-40B4-BE49-F238E27FC236}">
                <a16:creationId xmlns:a16="http://schemas.microsoft.com/office/drawing/2014/main" id="{E615CD23-C60C-49AE-AC67-465C27F5FACC}"/>
              </a:ext>
            </a:extLst>
          </p:cNvPr>
          <p:cNvSpPr/>
          <p:nvPr/>
        </p:nvSpPr>
        <p:spPr>
          <a:xfrm rot="16416000">
            <a:off x="-2291682" y="-171855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等腰三角形 202">
            <a:extLst>
              <a:ext uri="{FF2B5EF4-FFF2-40B4-BE49-F238E27FC236}">
                <a16:creationId xmlns:a16="http://schemas.microsoft.com/office/drawing/2014/main" id="{7D311264-10CF-4E46-88A7-99CA80CCA8F6}"/>
              </a:ext>
            </a:extLst>
          </p:cNvPr>
          <p:cNvSpPr/>
          <p:nvPr/>
        </p:nvSpPr>
        <p:spPr>
          <a:xfrm rot="16632000">
            <a:off x="-2276242" y="-188189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等腰三角形 203">
            <a:extLst>
              <a:ext uri="{FF2B5EF4-FFF2-40B4-BE49-F238E27FC236}">
                <a16:creationId xmlns:a16="http://schemas.microsoft.com/office/drawing/2014/main" id="{875AA627-1548-4E29-9258-D52975E5E6FC}"/>
              </a:ext>
            </a:extLst>
          </p:cNvPr>
          <p:cNvSpPr/>
          <p:nvPr/>
        </p:nvSpPr>
        <p:spPr>
          <a:xfrm rot="16848000">
            <a:off x="-2250573" y="-204396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等腰三角形 204">
            <a:extLst>
              <a:ext uri="{FF2B5EF4-FFF2-40B4-BE49-F238E27FC236}">
                <a16:creationId xmlns:a16="http://schemas.microsoft.com/office/drawing/2014/main" id="{AE214235-3EEC-4535-AD95-66499A43050B}"/>
              </a:ext>
            </a:extLst>
          </p:cNvPr>
          <p:cNvSpPr/>
          <p:nvPr/>
        </p:nvSpPr>
        <p:spPr>
          <a:xfrm rot="17064000">
            <a:off x="-2214773" y="-220410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等腰三角形 205">
            <a:extLst>
              <a:ext uri="{FF2B5EF4-FFF2-40B4-BE49-F238E27FC236}">
                <a16:creationId xmlns:a16="http://schemas.microsoft.com/office/drawing/2014/main" id="{F989A7D9-079F-445C-8B4A-D712A6E40E69}"/>
              </a:ext>
            </a:extLst>
          </p:cNvPr>
          <p:cNvSpPr/>
          <p:nvPr/>
        </p:nvSpPr>
        <p:spPr>
          <a:xfrm rot="17280000">
            <a:off x="-2168988" y="-236167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等腰三角形 206">
            <a:extLst>
              <a:ext uri="{FF2B5EF4-FFF2-40B4-BE49-F238E27FC236}">
                <a16:creationId xmlns:a16="http://schemas.microsoft.com/office/drawing/2014/main" id="{7B341340-BD23-4638-A01E-B6AECE3A3267}"/>
              </a:ext>
            </a:extLst>
          </p:cNvPr>
          <p:cNvSpPr/>
          <p:nvPr/>
        </p:nvSpPr>
        <p:spPr>
          <a:xfrm rot="17496000">
            <a:off x="-2113413" y="-251605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等腰三角形 207">
            <a:extLst>
              <a:ext uri="{FF2B5EF4-FFF2-40B4-BE49-F238E27FC236}">
                <a16:creationId xmlns:a16="http://schemas.microsoft.com/office/drawing/2014/main" id="{D157F21B-EC8B-40DD-AC14-172611832D6B}"/>
              </a:ext>
            </a:extLst>
          </p:cNvPr>
          <p:cNvSpPr/>
          <p:nvPr/>
        </p:nvSpPr>
        <p:spPr>
          <a:xfrm rot="17712000">
            <a:off x="-2048256" y="-2666648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等腰三角形 208">
            <a:extLst>
              <a:ext uri="{FF2B5EF4-FFF2-40B4-BE49-F238E27FC236}">
                <a16:creationId xmlns:a16="http://schemas.microsoft.com/office/drawing/2014/main" id="{FC5AF683-7CD4-4F1E-88FE-F8F90B324F4F}"/>
              </a:ext>
            </a:extLst>
          </p:cNvPr>
          <p:cNvSpPr/>
          <p:nvPr/>
        </p:nvSpPr>
        <p:spPr>
          <a:xfrm rot="17928000">
            <a:off x="-1973758" y="-28128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等腰三角形 209">
            <a:extLst>
              <a:ext uri="{FF2B5EF4-FFF2-40B4-BE49-F238E27FC236}">
                <a16:creationId xmlns:a16="http://schemas.microsoft.com/office/drawing/2014/main" id="{8C596F4D-B6DC-4BE1-9053-762E67070CE2}"/>
              </a:ext>
            </a:extLst>
          </p:cNvPr>
          <p:cNvSpPr/>
          <p:nvPr/>
        </p:nvSpPr>
        <p:spPr>
          <a:xfrm rot="18144000">
            <a:off x="-1890230" y="-295408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等腰三角形 210">
            <a:extLst>
              <a:ext uri="{FF2B5EF4-FFF2-40B4-BE49-F238E27FC236}">
                <a16:creationId xmlns:a16="http://schemas.microsoft.com/office/drawing/2014/main" id="{7898A158-D883-49F4-AB14-0CDE93916108}"/>
              </a:ext>
            </a:extLst>
          </p:cNvPr>
          <p:cNvSpPr/>
          <p:nvPr/>
        </p:nvSpPr>
        <p:spPr>
          <a:xfrm rot="18360000">
            <a:off x="-1798005" y="-308979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等腰三角形 211">
            <a:extLst>
              <a:ext uri="{FF2B5EF4-FFF2-40B4-BE49-F238E27FC236}">
                <a16:creationId xmlns:a16="http://schemas.microsoft.com/office/drawing/2014/main" id="{6702E3BD-7C11-4D7D-8F0B-42EAD983EDE4}"/>
              </a:ext>
            </a:extLst>
          </p:cNvPr>
          <p:cNvSpPr/>
          <p:nvPr/>
        </p:nvSpPr>
        <p:spPr>
          <a:xfrm rot="18576000">
            <a:off x="-1697433" y="-3219453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等腰三角形 212">
            <a:extLst>
              <a:ext uri="{FF2B5EF4-FFF2-40B4-BE49-F238E27FC236}">
                <a16:creationId xmlns:a16="http://schemas.microsoft.com/office/drawing/2014/main" id="{6A2DCC1C-0E02-4910-A8D0-95A2A19570AB}"/>
              </a:ext>
            </a:extLst>
          </p:cNvPr>
          <p:cNvSpPr/>
          <p:nvPr/>
        </p:nvSpPr>
        <p:spPr>
          <a:xfrm rot="18792000">
            <a:off x="-1588920" y="-334253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等腰三角形 213">
            <a:extLst>
              <a:ext uri="{FF2B5EF4-FFF2-40B4-BE49-F238E27FC236}">
                <a16:creationId xmlns:a16="http://schemas.microsoft.com/office/drawing/2014/main" id="{0C380643-5402-45F7-AB65-E7950F257B53}"/>
              </a:ext>
            </a:extLst>
          </p:cNvPr>
          <p:cNvSpPr/>
          <p:nvPr/>
        </p:nvSpPr>
        <p:spPr>
          <a:xfrm rot="19008000">
            <a:off x="-1472894" y="-345855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等腰三角形 214">
            <a:extLst>
              <a:ext uri="{FF2B5EF4-FFF2-40B4-BE49-F238E27FC236}">
                <a16:creationId xmlns:a16="http://schemas.microsoft.com/office/drawing/2014/main" id="{A50E74B9-FBDC-444D-8711-029618F6EF2E}"/>
              </a:ext>
            </a:extLst>
          </p:cNvPr>
          <p:cNvSpPr/>
          <p:nvPr/>
        </p:nvSpPr>
        <p:spPr>
          <a:xfrm rot="19224000">
            <a:off x="-1349814" y="-356706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等腰三角形 215">
            <a:extLst>
              <a:ext uri="{FF2B5EF4-FFF2-40B4-BE49-F238E27FC236}">
                <a16:creationId xmlns:a16="http://schemas.microsoft.com/office/drawing/2014/main" id="{01859560-8217-4B0B-BCC9-3C0B0791319B}"/>
              </a:ext>
            </a:extLst>
          </p:cNvPr>
          <p:cNvSpPr/>
          <p:nvPr/>
        </p:nvSpPr>
        <p:spPr>
          <a:xfrm rot="19440000">
            <a:off x="-1220167" y="-3667629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等腰三角形 216">
            <a:extLst>
              <a:ext uri="{FF2B5EF4-FFF2-40B4-BE49-F238E27FC236}">
                <a16:creationId xmlns:a16="http://schemas.microsoft.com/office/drawing/2014/main" id="{46964B1B-EFAC-4A06-9216-A0B3C001BB19}"/>
              </a:ext>
            </a:extLst>
          </p:cNvPr>
          <p:cNvSpPr/>
          <p:nvPr/>
        </p:nvSpPr>
        <p:spPr>
          <a:xfrm rot="19656000">
            <a:off x="-1084451" y="-3759854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等腰三角形 217">
            <a:extLst>
              <a:ext uri="{FF2B5EF4-FFF2-40B4-BE49-F238E27FC236}">
                <a16:creationId xmlns:a16="http://schemas.microsoft.com/office/drawing/2014/main" id="{69271A23-C12D-4DC4-8768-44D6A10947DF}"/>
              </a:ext>
            </a:extLst>
          </p:cNvPr>
          <p:cNvSpPr/>
          <p:nvPr/>
        </p:nvSpPr>
        <p:spPr>
          <a:xfrm rot="19872000">
            <a:off x="-943212" y="-384338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等腰三角形 218">
            <a:extLst>
              <a:ext uri="{FF2B5EF4-FFF2-40B4-BE49-F238E27FC236}">
                <a16:creationId xmlns:a16="http://schemas.microsoft.com/office/drawing/2014/main" id="{9ECC26CC-B83A-48FA-B9AF-FD3EEA80A35E}"/>
              </a:ext>
            </a:extLst>
          </p:cNvPr>
          <p:cNvSpPr/>
          <p:nvPr/>
        </p:nvSpPr>
        <p:spPr>
          <a:xfrm rot="20088000">
            <a:off x="-797020" y="-3917884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等腰三角形 219">
            <a:extLst>
              <a:ext uri="{FF2B5EF4-FFF2-40B4-BE49-F238E27FC236}">
                <a16:creationId xmlns:a16="http://schemas.microsoft.com/office/drawing/2014/main" id="{2ECCF4D7-CBB5-415B-A7C4-FDAF89A07D4E}"/>
              </a:ext>
            </a:extLst>
          </p:cNvPr>
          <p:cNvSpPr/>
          <p:nvPr/>
        </p:nvSpPr>
        <p:spPr>
          <a:xfrm rot="20304000">
            <a:off x="-646426" y="-398304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等腰三角形 220">
            <a:extLst>
              <a:ext uri="{FF2B5EF4-FFF2-40B4-BE49-F238E27FC236}">
                <a16:creationId xmlns:a16="http://schemas.microsoft.com/office/drawing/2014/main" id="{A0EED758-3F52-4740-900E-B86AAF9343B8}"/>
              </a:ext>
            </a:extLst>
          </p:cNvPr>
          <p:cNvSpPr/>
          <p:nvPr/>
        </p:nvSpPr>
        <p:spPr>
          <a:xfrm rot="20520000">
            <a:off x="-492041" y="-403863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2" name="等腰三角形 221">
            <a:extLst>
              <a:ext uri="{FF2B5EF4-FFF2-40B4-BE49-F238E27FC236}">
                <a16:creationId xmlns:a16="http://schemas.microsoft.com/office/drawing/2014/main" id="{6C163F2C-C4D3-471F-967D-4D4BAD72CA13}"/>
              </a:ext>
            </a:extLst>
          </p:cNvPr>
          <p:cNvSpPr/>
          <p:nvPr/>
        </p:nvSpPr>
        <p:spPr>
          <a:xfrm rot="20736000">
            <a:off x="-334478" y="-40844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等腰三角形 222">
            <a:extLst>
              <a:ext uri="{FF2B5EF4-FFF2-40B4-BE49-F238E27FC236}">
                <a16:creationId xmlns:a16="http://schemas.microsoft.com/office/drawing/2014/main" id="{1E22CC61-99A8-484B-BCCC-D41690BD676F}"/>
              </a:ext>
            </a:extLst>
          </p:cNvPr>
          <p:cNvSpPr/>
          <p:nvPr/>
        </p:nvSpPr>
        <p:spPr>
          <a:xfrm rot="20952000">
            <a:off x="-174339" y="-41202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等腰三角形 223">
            <a:extLst>
              <a:ext uri="{FF2B5EF4-FFF2-40B4-BE49-F238E27FC236}">
                <a16:creationId xmlns:a16="http://schemas.microsoft.com/office/drawing/2014/main" id="{BC94310A-3884-4C84-AF14-0CC98F36CB3E}"/>
              </a:ext>
            </a:extLst>
          </p:cNvPr>
          <p:cNvSpPr/>
          <p:nvPr/>
        </p:nvSpPr>
        <p:spPr>
          <a:xfrm rot="21168000">
            <a:off x="-12273" y="-414586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等腰三角形 224">
            <a:extLst>
              <a:ext uri="{FF2B5EF4-FFF2-40B4-BE49-F238E27FC236}">
                <a16:creationId xmlns:a16="http://schemas.microsoft.com/office/drawing/2014/main" id="{D47F742B-E6B1-44BA-B173-3E3915DDCDD5}"/>
              </a:ext>
            </a:extLst>
          </p:cNvPr>
          <p:cNvSpPr/>
          <p:nvPr/>
        </p:nvSpPr>
        <p:spPr>
          <a:xfrm rot="21384000">
            <a:off x="151090" y="-416131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等腰三角形 225">
            <a:extLst>
              <a:ext uri="{FF2B5EF4-FFF2-40B4-BE49-F238E27FC236}">
                <a16:creationId xmlns:a16="http://schemas.microsoft.com/office/drawing/2014/main" id="{67A2E2DB-B512-4919-B4F9-141729325ADC}"/>
              </a:ext>
            </a:extLst>
          </p:cNvPr>
          <p:cNvSpPr/>
          <p:nvPr/>
        </p:nvSpPr>
        <p:spPr>
          <a:xfrm>
            <a:off x="315085" y="-416646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等腰三角形 226">
            <a:extLst>
              <a:ext uri="{FF2B5EF4-FFF2-40B4-BE49-F238E27FC236}">
                <a16:creationId xmlns:a16="http://schemas.microsoft.com/office/drawing/2014/main" id="{B2CC6C85-098E-4E72-8D5B-7BED8E95AB82}"/>
              </a:ext>
            </a:extLst>
          </p:cNvPr>
          <p:cNvSpPr/>
          <p:nvPr/>
        </p:nvSpPr>
        <p:spPr>
          <a:xfrm rot="216000">
            <a:off x="479092" y="-416131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等腰三角形 227">
            <a:extLst>
              <a:ext uri="{FF2B5EF4-FFF2-40B4-BE49-F238E27FC236}">
                <a16:creationId xmlns:a16="http://schemas.microsoft.com/office/drawing/2014/main" id="{D8641EC8-D1BA-409D-BFEC-C24F933891D4}"/>
              </a:ext>
            </a:extLst>
          </p:cNvPr>
          <p:cNvSpPr/>
          <p:nvPr/>
        </p:nvSpPr>
        <p:spPr>
          <a:xfrm rot="432000">
            <a:off x="642449" y="-414586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等腰三角形 228">
            <a:extLst>
              <a:ext uri="{FF2B5EF4-FFF2-40B4-BE49-F238E27FC236}">
                <a16:creationId xmlns:a16="http://schemas.microsoft.com/office/drawing/2014/main" id="{8A225888-4738-4FA9-9BC1-E8FF5F26D34F}"/>
              </a:ext>
            </a:extLst>
          </p:cNvPr>
          <p:cNvSpPr/>
          <p:nvPr/>
        </p:nvSpPr>
        <p:spPr>
          <a:xfrm rot="648000">
            <a:off x="804512" y="-412019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等腰三角形 229">
            <a:extLst>
              <a:ext uri="{FF2B5EF4-FFF2-40B4-BE49-F238E27FC236}">
                <a16:creationId xmlns:a16="http://schemas.microsoft.com/office/drawing/2014/main" id="{27292475-421C-42D8-9B3C-1CEC91543ED4}"/>
              </a:ext>
            </a:extLst>
          </p:cNvPr>
          <p:cNvSpPr/>
          <p:nvPr/>
        </p:nvSpPr>
        <p:spPr>
          <a:xfrm rot="864000">
            <a:off x="964651" y="-40844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等腰三角形 230">
            <a:extLst>
              <a:ext uri="{FF2B5EF4-FFF2-40B4-BE49-F238E27FC236}">
                <a16:creationId xmlns:a16="http://schemas.microsoft.com/office/drawing/2014/main" id="{4205B88F-F309-47E8-A3F8-962E0ED6C9FF}"/>
              </a:ext>
            </a:extLst>
          </p:cNvPr>
          <p:cNvSpPr/>
          <p:nvPr/>
        </p:nvSpPr>
        <p:spPr>
          <a:xfrm rot="1080000">
            <a:off x="1122216" y="-403863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等腰三角形 231">
            <a:extLst>
              <a:ext uri="{FF2B5EF4-FFF2-40B4-BE49-F238E27FC236}">
                <a16:creationId xmlns:a16="http://schemas.microsoft.com/office/drawing/2014/main" id="{06BA33DE-2DC5-426A-B481-DB50A3651716}"/>
              </a:ext>
            </a:extLst>
          </p:cNvPr>
          <p:cNvSpPr/>
          <p:nvPr/>
        </p:nvSpPr>
        <p:spPr>
          <a:xfrm rot="1296000">
            <a:off x="1276601" y="-398304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等腰三角形 232">
            <a:extLst>
              <a:ext uri="{FF2B5EF4-FFF2-40B4-BE49-F238E27FC236}">
                <a16:creationId xmlns:a16="http://schemas.microsoft.com/office/drawing/2014/main" id="{1B0ECC70-5029-4D53-859B-B6B5B1A032C4}"/>
              </a:ext>
            </a:extLst>
          </p:cNvPr>
          <p:cNvSpPr/>
          <p:nvPr/>
        </p:nvSpPr>
        <p:spPr>
          <a:xfrm rot="1512000">
            <a:off x="1427188" y="-3917879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等腰三角形 233">
            <a:extLst>
              <a:ext uri="{FF2B5EF4-FFF2-40B4-BE49-F238E27FC236}">
                <a16:creationId xmlns:a16="http://schemas.microsoft.com/office/drawing/2014/main" id="{8B868727-3AE7-4052-B526-05D59DE4392C}"/>
              </a:ext>
            </a:extLst>
          </p:cNvPr>
          <p:cNvSpPr/>
          <p:nvPr/>
        </p:nvSpPr>
        <p:spPr>
          <a:xfrm rot="1728000">
            <a:off x="1573391" y="-384338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等腰三角形 234">
            <a:extLst>
              <a:ext uri="{FF2B5EF4-FFF2-40B4-BE49-F238E27FC236}">
                <a16:creationId xmlns:a16="http://schemas.microsoft.com/office/drawing/2014/main" id="{E21FE40D-E2CD-44B1-9603-B67DCD134378}"/>
              </a:ext>
            </a:extLst>
          </p:cNvPr>
          <p:cNvSpPr/>
          <p:nvPr/>
        </p:nvSpPr>
        <p:spPr>
          <a:xfrm rot="1944000">
            <a:off x="1714626" y="-375986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等腰三角形 235">
            <a:extLst>
              <a:ext uri="{FF2B5EF4-FFF2-40B4-BE49-F238E27FC236}">
                <a16:creationId xmlns:a16="http://schemas.microsoft.com/office/drawing/2014/main" id="{62B91F8E-8D98-4E80-A20E-46A1F85137BF}"/>
              </a:ext>
            </a:extLst>
          </p:cNvPr>
          <p:cNvSpPr/>
          <p:nvPr/>
        </p:nvSpPr>
        <p:spPr>
          <a:xfrm rot="2160000">
            <a:off x="1850335" y="-366763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等腰三角形 236">
            <a:extLst>
              <a:ext uri="{FF2B5EF4-FFF2-40B4-BE49-F238E27FC236}">
                <a16:creationId xmlns:a16="http://schemas.microsoft.com/office/drawing/2014/main" id="{39628E0F-6AA4-4648-ADB8-AF26624D9117}"/>
              </a:ext>
            </a:extLst>
          </p:cNvPr>
          <p:cNvSpPr/>
          <p:nvPr/>
        </p:nvSpPr>
        <p:spPr>
          <a:xfrm rot="2375999">
            <a:off x="1979982" y="-356706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等腰三角形 237">
            <a:extLst>
              <a:ext uri="{FF2B5EF4-FFF2-40B4-BE49-F238E27FC236}">
                <a16:creationId xmlns:a16="http://schemas.microsoft.com/office/drawing/2014/main" id="{E3C5FC12-C3EA-47E4-B0C2-4D6F40C2365B}"/>
              </a:ext>
            </a:extLst>
          </p:cNvPr>
          <p:cNvSpPr/>
          <p:nvPr/>
        </p:nvSpPr>
        <p:spPr>
          <a:xfrm rot="2592000">
            <a:off x="2103063" y="-345855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等腰三角形 238">
            <a:extLst>
              <a:ext uri="{FF2B5EF4-FFF2-40B4-BE49-F238E27FC236}">
                <a16:creationId xmlns:a16="http://schemas.microsoft.com/office/drawing/2014/main" id="{25250EBB-4E52-4401-90E0-F2A5824AC737}"/>
              </a:ext>
            </a:extLst>
          </p:cNvPr>
          <p:cNvSpPr/>
          <p:nvPr/>
        </p:nvSpPr>
        <p:spPr>
          <a:xfrm rot="2808000">
            <a:off x="2219091" y="-334253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等腰三角形 239">
            <a:extLst>
              <a:ext uri="{FF2B5EF4-FFF2-40B4-BE49-F238E27FC236}">
                <a16:creationId xmlns:a16="http://schemas.microsoft.com/office/drawing/2014/main" id="{0E2A89A0-59E1-4E0D-9F26-AE076A144EB7}"/>
              </a:ext>
            </a:extLst>
          </p:cNvPr>
          <p:cNvSpPr/>
          <p:nvPr/>
        </p:nvSpPr>
        <p:spPr>
          <a:xfrm rot="3024000">
            <a:off x="2327608" y="-321944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1" name="等腰三角形 240">
            <a:extLst>
              <a:ext uri="{FF2B5EF4-FFF2-40B4-BE49-F238E27FC236}">
                <a16:creationId xmlns:a16="http://schemas.microsoft.com/office/drawing/2014/main" id="{4F681753-0F66-4E28-B174-9E739AFE7772}"/>
              </a:ext>
            </a:extLst>
          </p:cNvPr>
          <p:cNvSpPr/>
          <p:nvPr/>
        </p:nvSpPr>
        <p:spPr>
          <a:xfrm rot="3240000">
            <a:off x="2428168" y="-308979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等腰三角形 241">
            <a:extLst>
              <a:ext uri="{FF2B5EF4-FFF2-40B4-BE49-F238E27FC236}">
                <a16:creationId xmlns:a16="http://schemas.microsoft.com/office/drawing/2014/main" id="{51686A14-2419-4C66-83F4-6B4AD8A43B8F}"/>
              </a:ext>
            </a:extLst>
          </p:cNvPr>
          <p:cNvSpPr/>
          <p:nvPr/>
        </p:nvSpPr>
        <p:spPr>
          <a:xfrm rot="3455999">
            <a:off x="2520398" y="-295408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等腰三角形 242">
            <a:extLst>
              <a:ext uri="{FF2B5EF4-FFF2-40B4-BE49-F238E27FC236}">
                <a16:creationId xmlns:a16="http://schemas.microsoft.com/office/drawing/2014/main" id="{BCCD6DA7-1211-4632-833F-D9C39DB642DF}"/>
              </a:ext>
            </a:extLst>
          </p:cNvPr>
          <p:cNvSpPr/>
          <p:nvPr/>
        </p:nvSpPr>
        <p:spPr>
          <a:xfrm rot="3672000">
            <a:off x="2603926" y="-28128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等腰三角形 243">
            <a:extLst>
              <a:ext uri="{FF2B5EF4-FFF2-40B4-BE49-F238E27FC236}">
                <a16:creationId xmlns:a16="http://schemas.microsoft.com/office/drawing/2014/main" id="{469CF847-0E2D-471A-96FA-3AE18FDCACE2}"/>
              </a:ext>
            </a:extLst>
          </p:cNvPr>
          <p:cNvSpPr/>
          <p:nvPr/>
        </p:nvSpPr>
        <p:spPr>
          <a:xfrm rot="3888000">
            <a:off x="2678412" y="-2666648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等腰三角形 244">
            <a:extLst>
              <a:ext uri="{FF2B5EF4-FFF2-40B4-BE49-F238E27FC236}">
                <a16:creationId xmlns:a16="http://schemas.microsoft.com/office/drawing/2014/main" id="{3271F1FD-CE64-4E5D-8FEE-C80C2634EA17}"/>
              </a:ext>
            </a:extLst>
          </p:cNvPr>
          <p:cNvSpPr/>
          <p:nvPr/>
        </p:nvSpPr>
        <p:spPr>
          <a:xfrm rot="4104000">
            <a:off x="2743587" y="-251605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等腰三角形 245">
            <a:extLst>
              <a:ext uri="{FF2B5EF4-FFF2-40B4-BE49-F238E27FC236}">
                <a16:creationId xmlns:a16="http://schemas.microsoft.com/office/drawing/2014/main" id="{DFF5BEB4-CA56-4F2D-BF8F-E85CD0865DB4}"/>
              </a:ext>
            </a:extLst>
          </p:cNvPr>
          <p:cNvSpPr/>
          <p:nvPr/>
        </p:nvSpPr>
        <p:spPr>
          <a:xfrm rot="4320000">
            <a:off x="2799163" y="-2361671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等腰三角形 246">
            <a:extLst>
              <a:ext uri="{FF2B5EF4-FFF2-40B4-BE49-F238E27FC236}">
                <a16:creationId xmlns:a16="http://schemas.microsoft.com/office/drawing/2014/main" id="{F9A09FF6-97A7-44CD-8351-2A60DC6FA155}"/>
              </a:ext>
            </a:extLst>
          </p:cNvPr>
          <p:cNvSpPr/>
          <p:nvPr/>
        </p:nvSpPr>
        <p:spPr>
          <a:xfrm rot="4535999">
            <a:off x="2844948" y="-2204101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等腰三角形 247">
            <a:extLst>
              <a:ext uri="{FF2B5EF4-FFF2-40B4-BE49-F238E27FC236}">
                <a16:creationId xmlns:a16="http://schemas.microsoft.com/office/drawing/2014/main" id="{1011C43F-303A-473B-9C7C-912B676231FA}"/>
              </a:ext>
            </a:extLst>
          </p:cNvPr>
          <p:cNvSpPr/>
          <p:nvPr/>
        </p:nvSpPr>
        <p:spPr>
          <a:xfrm rot="4752000">
            <a:off x="2880743" y="-204396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等腰三角形 248">
            <a:extLst>
              <a:ext uri="{FF2B5EF4-FFF2-40B4-BE49-F238E27FC236}">
                <a16:creationId xmlns:a16="http://schemas.microsoft.com/office/drawing/2014/main" id="{6FB1BCB3-B143-48C5-A005-1002BA3016B7}"/>
              </a:ext>
            </a:extLst>
          </p:cNvPr>
          <p:cNvSpPr/>
          <p:nvPr/>
        </p:nvSpPr>
        <p:spPr>
          <a:xfrm rot="4967999">
            <a:off x="2906399" y="-188189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等腰三角形 249">
            <a:extLst>
              <a:ext uri="{FF2B5EF4-FFF2-40B4-BE49-F238E27FC236}">
                <a16:creationId xmlns:a16="http://schemas.microsoft.com/office/drawing/2014/main" id="{AE9C6998-25A9-4762-874D-525BD838D43C}"/>
              </a:ext>
            </a:extLst>
          </p:cNvPr>
          <p:cNvSpPr/>
          <p:nvPr/>
        </p:nvSpPr>
        <p:spPr>
          <a:xfrm rot="5184000">
            <a:off x="2921846" y="-1718554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等腰三角形 250">
            <a:extLst>
              <a:ext uri="{FF2B5EF4-FFF2-40B4-BE49-F238E27FC236}">
                <a16:creationId xmlns:a16="http://schemas.microsoft.com/office/drawing/2014/main" id="{9A3294D4-66F8-4EBA-9EFF-D56D262940CA}"/>
              </a:ext>
            </a:extLst>
          </p:cNvPr>
          <p:cNvSpPr/>
          <p:nvPr/>
        </p:nvSpPr>
        <p:spPr>
          <a:xfrm rot="5400000">
            <a:off x="2927014" y="-15545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等腰三角形 251">
            <a:extLst>
              <a:ext uri="{FF2B5EF4-FFF2-40B4-BE49-F238E27FC236}">
                <a16:creationId xmlns:a16="http://schemas.microsoft.com/office/drawing/2014/main" id="{EB799ECD-3842-4DC0-A94D-725D6F391E1E}"/>
              </a:ext>
            </a:extLst>
          </p:cNvPr>
          <p:cNvSpPr/>
          <p:nvPr/>
        </p:nvSpPr>
        <p:spPr>
          <a:xfrm rot="5615999">
            <a:off x="2921862" y="-1390533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3" name="等腰三角形 252">
            <a:extLst>
              <a:ext uri="{FF2B5EF4-FFF2-40B4-BE49-F238E27FC236}">
                <a16:creationId xmlns:a16="http://schemas.microsoft.com/office/drawing/2014/main" id="{9C7D5C2F-8FFE-42D4-9D50-68C71D95F134}"/>
              </a:ext>
            </a:extLst>
          </p:cNvPr>
          <p:cNvSpPr/>
          <p:nvPr/>
        </p:nvSpPr>
        <p:spPr>
          <a:xfrm rot="5832000">
            <a:off x="2906399" y="-1227182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等腰三角形 253">
            <a:extLst>
              <a:ext uri="{FF2B5EF4-FFF2-40B4-BE49-F238E27FC236}">
                <a16:creationId xmlns:a16="http://schemas.microsoft.com/office/drawing/2014/main" id="{A32339D8-0B35-4604-8BF3-531F377722C4}"/>
              </a:ext>
            </a:extLst>
          </p:cNvPr>
          <p:cNvSpPr/>
          <p:nvPr/>
        </p:nvSpPr>
        <p:spPr>
          <a:xfrm rot="6047999">
            <a:off x="2880743" y="-1065118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等腰三角形 254">
            <a:extLst>
              <a:ext uri="{FF2B5EF4-FFF2-40B4-BE49-F238E27FC236}">
                <a16:creationId xmlns:a16="http://schemas.microsoft.com/office/drawing/2014/main" id="{546AE22F-86C2-44D9-9637-6408A2BC1813}"/>
              </a:ext>
            </a:extLst>
          </p:cNvPr>
          <p:cNvSpPr/>
          <p:nvPr/>
        </p:nvSpPr>
        <p:spPr>
          <a:xfrm rot="6264000">
            <a:off x="2844941" y="-904986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等腰三角形 255">
            <a:extLst>
              <a:ext uri="{FF2B5EF4-FFF2-40B4-BE49-F238E27FC236}">
                <a16:creationId xmlns:a16="http://schemas.microsoft.com/office/drawing/2014/main" id="{BF63F88D-23EF-432B-8082-119A317A4F43}"/>
              </a:ext>
            </a:extLst>
          </p:cNvPr>
          <p:cNvSpPr/>
          <p:nvPr/>
        </p:nvSpPr>
        <p:spPr>
          <a:xfrm rot="6480000">
            <a:off x="2799156" y="-747417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等腰三角形 256">
            <a:extLst>
              <a:ext uri="{FF2B5EF4-FFF2-40B4-BE49-F238E27FC236}">
                <a16:creationId xmlns:a16="http://schemas.microsoft.com/office/drawing/2014/main" id="{E132DF20-6615-408C-8FE5-518FAC8F956F}"/>
              </a:ext>
            </a:extLst>
          </p:cNvPr>
          <p:cNvSpPr/>
          <p:nvPr/>
        </p:nvSpPr>
        <p:spPr>
          <a:xfrm rot="6695999">
            <a:off x="2743580" y="-593031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8" name="等腰三角形 257">
            <a:extLst>
              <a:ext uri="{FF2B5EF4-FFF2-40B4-BE49-F238E27FC236}">
                <a16:creationId xmlns:a16="http://schemas.microsoft.com/office/drawing/2014/main" id="{19C87AA2-A8AC-46C4-A81D-5D40EC888E8E}"/>
              </a:ext>
            </a:extLst>
          </p:cNvPr>
          <p:cNvSpPr/>
          <p:nvPr/>
        </p:nvSpPr>
        <p:spPr>
          <a:xfrm rot="6912000">
            <a:off x="2678419" y="-442433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9" name="等腰三角形 258">
            <a:extLst>
              <a:ext uri="{FF2B5EF4-FFF2-40B4-BE49-F238E27FC236}">
                <a16:creationId xmlns:a16="http://schemas.microsoft.com/office/drawing/2014/main" id="{FB5F6F6F-0C7A-4E24-B85F-5E6503A023FD}"/>
              </a:ext>
            </a:extLst>
          </p:cNvPr>
          <p:cNvSpPr/>
          <p:nvPr/>
        </p:nvSpPr>
        <p:spPr>
          <a:xfrm rot="7127999">
            <a:off x="2603921" y="-296230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等腰三角形 259">
            <a:extLst>
              <a:ext uri="{FF2B5EF4-FFF2-40B4-BE49-F238E27FC236}">
                <a16:creationId xmlns:a16="http://schemas.microsoft.com/office/drawing/2014/main" id="{31C827A0-D577-438E-B003-A4A4206EA522}"/>
              </a:ext>
            </a:extLst>
          </p:cNvPr>
          <p:cNvSpPr/>
          <p:nvPr/>
        </p:nvSpPr>
        <p:spPr>
          <a:xfrm rot="7344000">
            <a:off x="2520405" y="-154988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1" name="等腰三角形 260">
            <a:extLst>
              <a:ext uri="{FF2B5EF4-FFF2-40B4-BE49-F238E27FC236}">
                <a16:creationId xmlns:a16="http://schemas.microsoft.com/office/drawing/2014/main" id="{7735119E-CD51-4505-818E-DAD487AC7274}"/>
              </a:ext>
            </a:extLst>
          </p:cNvPr>
          <p:cNvSpPr/>
          <p:nvPr/>
        </p:nvSpPr>
        <p:spPr>
          <a:xfrm rot="7560000">
            <a:off x="2428168" y="-19290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等腰三角形 261">
            <a:extLst>
              <a:ext uri="{FF2B5EF4-FFF2-40B4-BE49-F238E27FC236}">
                <a16:creationId xmlns:a16="http://schemas.microsoft.com/office/drawing/2014/main" id="{8D3C0668-440A-451C-89B3-760257268A85}"/>
              </a:ext>
            </a:extLst>
          </p:cNvPr>
          <p:cNvSpPr/>
          <p:nvPr/>
        </p:nvSpPr>
        <p:spPr>
          <a:xfrm rot="7775999">
            <a:off x="2327603" y="110361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等腰三角形 262">
            <a:extLst>
              <a:ext uri="{FF2B5EF4-FFF2-40B4-BE49-F238E27FC236}">
                <a16:creationId xmlns:a16="http://schemas.microsoft.com/office/drawing/2014/main" id="{E2F269CA-5B7D-43F7-A2D0-B282C7F95841}"/>
              </a:ext>
            </a:extLst>
          </p:cNvPr>
          <p:cNvSpPr/>
          <p:nvPr/>
        </p:nvSpPr>
        <p:spPr>
          <a:xfrm rot="7992000">
            <a:off x="2219091" y="233442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4" name="等腰三角形 263">
            <a:extLst>
              <a:ext uri="{FF2B5EF4-FFF2-40B4-BE49-F238E27FC236}">
                <a16:creationId xmlns:a16="http://schemas.microsoft.com/office/drawing/2014/main" id="{0612B6EB-02C1-481C-8A0A-213D79DC7403}"/>
              </a:ext>
            </a:extLst>
          </p:cNvPr>
          <p:cNvSpPr/>
          <p:nvPr/>
        </p:nvSpPr>
        <p:spPr>
          <a:xfrm rot="8207999">
            <a:off x="2103063" y="34946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等腰三角形 264">
            <a:extLst>
              <a:ext uri="{FF2B5EF4-FFF2-40B4-BE49-F238E27FC236}">
                <a16:creationId xmlns:a16="http://schemas.microsoft.com/office/drawing/2014/main" id="{B3980FB0-09F8-4A00-8F7A-DC29C4CBECE9}"/>
              </a:ext>
            </a:extLst>
          </p:cNvPr>
          <p:cNvSpPr/>
          <p:nvPr/>
        </p:nvSpPr>
        <p:spPr>
          <a:xfrm rot="8424000">
            <a:off x="1979976" y="45798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等腰三角形 265">
            <a:extLst>
              <a:ext uri="{FF2B5EF4-FFF2-40B4-BE49-F238E27FC236}">
                <a16:creationId xmlns:a16="http://schemas.microsoft.com/office/drawing/2014/main" id="{3866A305-9D47-408D-8A92-E72744B0107F}"/>
              </a:ext>
            </a:extLst>
          </p:cNvPr>
          <p:cNvSpPr/>
          <p:nvPr/>
        </p:nvSpPr>
        <p:spPr>
          <a:xfrm rot="8640000">
            <a:off x="1850324" y="55854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等腰三角形 266">
            <a:extLst>
              <a:ext uri="{FF2B5EF4-FFF2-40B4-BE49-F238E27FC236}">
                <a16:creationId xmlns:a16="http://schemas.microsoft.com/office/drawing/2014/main" id="{88922B80-E222-4618-B111-C494BAF64260}"/>
              </a:ext>
            </a:extLst>
          </p:cNvPr>
          <p:cNvSpPr/>
          <p:nvPr/>
        </p:nvSpPr>
        <p:spPr>
          <a:xfrm rot="8855999">
            <a:off x="1714626" y="65077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等腰三角形 267">
            <a:extLst>
              <a:ext uri="{FF2B5EF4-FFF2-40B4-BE49-F238E27FC236}">
                <a16:creationId xmlns:a16="http://schemas.microsoft.com/office/drawing/2014/main" id="{F4C63A48-741D-4EB6-AE89-C3349EDF0FBE}"/>
              </a:ext>
            </a:extLst>
          </p:cNvPr>
          <p:cNvSpPr/>
          <p:nvPr/>
        </p:nvSpPr>
        <p:spPr>
          <a:xfrm rot="9072000">
            <a:off x="1573391" y="734305"/>
            <a:ext cx="11561830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等腰三角形 268">
            <a:extLst>
              <a:ext uri="{FF2B5EF4-FFF2-40B4-BE49-F238E27FC236}">
                <a16:creationId xmlns:a16="http://schemas.microsoft.com/office/drawing/2014/main" id="{7FDDFB54-2E18-4053-9764-12A7DD8744A5}"/>
              </a:ext>
            </a:extLst>
          </p:cNvPr>
          <p:cNvSpPr/>
          <p:nvPr/>
        </p:nvSpPr>
        <p:spPr>
          <a:xfrm rot="9287999">
            <a:off x="1427188" y="808796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0" name="等腰三角形 269">
            <a:extLst>
              <a:ext uri="{FF2B5EF4-FFF2-40B4-BE49-F238E27FC236}">
                <a16:creationId xmlns:a16="http://schemas.microsoft.com/office/drawing/2014/main" id="{A51A9041-A36C-4D01-B246-CF1F73AE0CC6}"/>
              </a:ext>
            </a:extLst>
          </p:cNvPr>
          <p:cNvSpPr/>
          <p:nvPr/>
        </p:nvSpPr>
        <p:spPr>
          <a:xfrm rot="9504000">
            <a:off x="1276606" y="873964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1" name="等腰三角形 270">
            <a:extLst>
              <a:ext uri="{FF2B5EF4-FFF2-40B4-BE49-F238E27FC236}">
                <a16:creationId xmlns:a16="http://schemas.microsoft.com/office/drawing/2014/main" id="{209E3390-8E45-495A-872B-FBB35305E687}"/>
              </a:ext>
            </a:extLst>
          </p:cNvPr>
          <p:cNvSpPr/>
          <p:nvPr/>
        </p:nvSpPr>
        <p:spPr>
          <a:xfrm rot="9720000">
            <a:off x="1122216" y="92954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2" name="等腰三角形 271">
            <a:extLst>
              <a:ext uri="{FF2B5EF4-FFF2-40B4-BE49-F238E27FC236}">
                <a16:creationId xmlns:a16="http://schemas.microsoft.com/office/drawing/2014/main" id="{DA06436C-4B24-4E31-AC82-106D367E94B4}"/>
              </a:ext>
            </a:extLst>
          </p:cNvPr>
          <p:cNvSpPr/>
          <p:nvPr/>
        </p:nvSpPr>
        <p:spPr>
          <a:xfrm rot="9935999">
            <a:off x="964651" y="97532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3" name="等腰三角形 272">
            <a:extLst>
              <a:ext uri="{FF2B5EF4-FFF2-40B4-BE49-F238E27FC236}">
                <a16:creationId xmlns:a16="http://schemas.microsoft.com/office/drawing/2014/main" id="{DB5B13A2-310F-426F-8501-961489E84DE6}"/>
              </a:ext>
            </a:extLst>
          </p:cNvPr>
          <p:cNvSpPr/>
          <p:nvPr/>
        </p:nvSpPr>
        <p:spPr>
          <a:xfrm rot="10151999">
            <a:off x="804512" y="101112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4" name="等腰三角形 273">
            <a:extLst>
              <a:ext uri="{FF2B5EF4-FFF2-40B4-BE49-F238E27FC236}">
                <a16:creationId xmlns:a16="http://schemas.microsoft.com/office/drawing/2014/main" id="{AA17E5A1-9764-4C88-A2E1-EDC89F4D7C1C}"/>
              </a:ext>
            </a:extLst>
          </p:cNvPr>
          <p:cNvSpPr/>
          <p:nvPr/>
        </p:nvSpPr>
        <p:spPr>
          <a:xfrm rot="10367999">
            <a:off x="642449" y="103678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5" name="等腰三角形 274">
            <a:extLst>
              <a:ext uri="{FF2B5EF4-FFF2-40B4-BE49-F238E27FC236}">
                <a16:creationId xmlns:a16="http://schemas.microsoft.com/office/drawing/2014/main" id="{14F6F39B-9F07-474C-9454-8924FA8DB1F3}"/>
              </a:ext>
            </a:extLst>
          </p:cNvPr>
          <p:cNvSpPr/>
          <p:nvPr/>
        </p:nvSpPr>
        <p:spPr>
          <a:xfrm rot="10584000">
            <a:off x="479092" y="105222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等腰三角形 275">
            <a:extLst>
              <a:ext uri="{FF2B5EF4-FFF2-40B4-BE49-F238E27FC236}">
                <a16:creationId xmlns:a16="http://schemas.microsoft.com/office/drawing/2014/main" id="{06A70C46-1A25-4D64-8656-FDD68134AF9B}"/>
              </a:ext>
            </a:extLst>
          </p:cNvPr>
          <p:cNvSpPr/>
          <p:nvPr/>
        </p:nvSpPr>
        <p:spPr>
          <a:xfrm rot="10800000">
            <a:off x="315085" y="105737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7" name="等腰三角形 276">
            <a:extLst>
              <a:ext uri="{FF2B5EF4-FFF2-40B4-BE49-F238E27FC236}">
                <a16:creationId xmlns:a16="http://schemas.microsoft.com/office/drawing/2014/main" id="{56BFB12A-2A27-4CD4-A6A4-01814B47591B}"/>
              </a:ext>
            </a:extLst>
          </p:cNvPr>
          <p:cNvSpPr/>
          <p:nvPr/>
        </p:nvSpPr>
        <p:spPr>
          <a:xfrm rot="11016000">
            <a:off x="151090" y="105222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8" name="等腰三角形 277">
            <a:extLst>
              <a:ext uri="{FF2B5EF4-FFF2-40B4-BE49-F238E27FC236}">
                <a16:creationId xmlns:a16="http://schemas.microsoft.com/office/drawing/2014/main" id="{19574EE7-E31F-4D37-B65D-1A07768B519B}"/>
              </a:ext>
            </a:extLst>
          </p:cNvPr>
          <p:cNvSpPr/>
          <p:nvPr/>
        </p:nvSpPr>
        <p:spPr>
          <a:xfrm rot="11231999">
            <a:off x="-12273" y="103678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9" name="等腰三角形 278">
            <a:extLst>
              <a:ext uri="{FF2B5EF4-FFF2-40B4-BE49-F238E27FC236}">
                <a16:creationId xmlns:a16="http://schemas.microsoft.com/office/drawing/2014/main" id="{B61C34AA-FFCA-48F8-ABF4-EE8EB96DD2BE}"/>
              </a:ext>
            </a:extLst>
          </p:cNvPr>
          <p:cNvSpPr/>
          <p:nvPr/>
        </p:nvSpPr>
        <p:spPr>
          <a:xfrm rot="11447999">
            <a:off x="-174333" y="101112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0" name="等腰三角形 279">
            <a:extLst>
              <a:ext uri="{FF2B5EF4-FFF2-40B4-BE49-F238E27FC236}">
                <a16:creationId xmlns:a16="http://schemas.microsoft.com/office/drawing/2014/main" id="{A9F1AE76-35EE-4C1B-ACCF-57F0A25DADAD}"/>
              </a:ext>
            </a:extLst>
          </p:cNvPr>
          <p:cNvSpPr/>
          <p:nvPr/>
        </p:nvSpPr>
        <p:spPr>
          <a:xfrm rot="11664000">
            <a:off x="-334464" y="97532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等腰三角形 280">
            <a:extLst>
              <a:ext uri="{FF2B5EF4-FFF2-40B4-BE49-F238E27FC236}">
                <a16:creationId xmlns:a16="http://schemas.microsoft.com/office/drawing/2014/main" id="{0E7D398A-28E3-4A69-A45A-617611563E58}"/>
              </a:ext>
            </a:extLst>
          </p:cNvPr>
          <p:cNvSpPr/>
          <p:nvPr/>
        </p:nvSpPr>
        <p:spPr>
          <a:xfrm rot="11880000">
            <a:off x="-492034" y="92954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等腰三角形 281">
            <a:extLst>
              <a:ext uri="{FF2B5EF4-FFF2-40B4-BE49-F238E27FC236}">
                <a16:creationId xmlns:a16="http://schemas.microsoft.com/office/drawing/2014/main" id="{D3354336-5EED-414B-95DB-24B5F8137242}"/>
              </a:ext>
            </a:extLst>
          </p:cNvPr>
          <p:cNvSpPr/>
          <p:nvPr/>
        </p:nvSpPr>
        <p:spPr>
          <a:xfrm rot="12096000">
            <a:off x="-646415" y="873964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等腰三角形 282">
            <a:extLst>
              <a:ext uri="{FF2B5EF4-FFF2-40B4-BE49-F238E27FC236}">
                <a16:creationId xmlns:a16="http://schemas.microsoft.com/office/drawing/2014/main" id="{EE6FE193-43F4-4090-8E6C-73A50D11D6ED}"/>
              </a:ext>
            </a:extLst>
          </p:cNvPr>
          <p:cNvSpPr/>
          <p:nvPr/>
        </p:nvSpPr>
        <p:spPr>
          <a:xfrm rot="12311999">
            <a:off x="-797006" y="808791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等腰三角形 283">
            <a:extLst>
              <a:ext uri="{FF2B5EF4-FFF2-40B4-BE49-F238E27FC236}">
                <a16:creationId xmlns:a16="http://schemas.microsoft.com/office/drawing/2014/main" id="{D10067EE-EB66-48F4-9242-CBBDEFD8869D}"/>
              </a:ext>
            </a:extLst>
          </p:cNvPr>
          <p:cNvSpPr/>
          <p:nvPr/>
        </p:nvSpPr>
        <p:spPr>
          <a:xfrm rot="12527999">
            <a:off x="-943198" y="73430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5" name="等腰三角形 284">
            <a:extLst>
              <a:ext uri="{FF2B5EF4-FFF2-40B4-BE49-F238E27FC236}">
                <a16:creationId xmlns:a16="http://schemas.microsoft.com/office/drawing/2014/main" id="{2336F92F-0083-4C75-8BC5-02816732220B}"/>
              </a:ext>
            </a:extLst>
          </p:cNvPr>
          <p:cNvSpPr/>
          <p:nvPr/>
        </p:nvSpPr>
        <p:spPr>
          <a:xfrm rot="12744000">
            <a:off x="-1084433" y="650777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" name="等腰三角形 285">
            <a:extLst>
              <a:ext uri="{FF2B5EF4-FFF2-40B4-BE49-F238E27FC236}">
                <a16:creationId xmlns:a16="http://schemas.microsoft.com/office/drawing/2014/main" id="{882266C8-F801-4D09-BECE-3AD7ED06F41D}"/>
              </a:ext>
            </a:extLst>
          </p:cNvPr>
          <p:cNvSpPr/>
          <p:nvPr/>
        </p:nvSpPr>
        <p:spPr>
          <a:xfrm rot="12960000">
            <a:off x="-1220160" y="55854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7" name="等腰三角形 286">
            <a:extLst>
              <a:ext uri="{FF2B5EF4-FFF2-40B4-BE49-F238E27FC236}">
                <a16:creationId xmlns:a16="http://schemas.microsoft.com/office/drawing/2014/main" id="{F8091A37-5C2F-4B7A-BBDC-7B79987ED1AC}"/>
              </a:ext>
            </a:extLst>
          </p:cNvPr>
          <p:cNvSpPr/>
          <p:nvPr/>
        </p:nvSpPr>
        <p:spPr>
          <a:xfrm rot="13176000">
            <a:off x="-1349803" y="457980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8" name="等腰三角形 287">
            <a:extLst>
              <a:ext uri="{FF2B5EF4-FFF2-40B4-BE49-F238E27FC236}">
                <a16:creationId xmlns:a16="http://schemas.microsoft.com/office/drawing/2014/main" id="{E9DDEE3F-3136-4572-8628-9F316FCCC49E}"/>
              </a:ext>
            </a:extLst>
          </p:cNvPr>
          <p:cNvSpPr/>
          <p:nvPr/>
        </p:nvSpPr>
        <p:spPr>
          <a:xfrm rot="13391999">
            <a:off x="-1472881" y="349463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9" name="等腰三角形 288">
            <a:extLst>
              <a:ext uri="{FF2B5EF4-FFF2-40B4-BE49-F238E27FC236}">
                <a16:creationId xmlns:a16="http://schemas.microsoft.com/office/drawing/2014/main" id="{EA8BB1BD-EBB1-4E78-90FA-E31FDE232784}"/>
              </a:ext>
            </a:extLst>
          </p:cNvPr>
          <p:cNvSpPr/>
          <p:nvPr/>
        </p:nvSpPr>
        <p:spPr>
          <a:xfrm rot="13607999">
            <a:off x="-1588909" y="233442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0" name="等腰三角形 289">
            <a:extLst>
              <a:ext uri="{FF2B5EF4-FFF2-40B4-BE49-F238E27FC236}">
                <a16:creationId xmlns:a16="http://schemas.microsoft.com/office/drawing/2014/main" id="{5A5C3C87-3C05-4DD6-B13E-AC79CA18A0CC}"/>
              </a:ext>
            </a:extLst>
          </p:cNvPr>
          <p:cNvSpPr/>
          <p:nvPr/>
        </p:nvSpPr>
        <p:spPr>
          <a:xfrm rot="13824000">
            <a:off x="-1697410" y="11035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1" name="等腰三角形 290">
            <a:extLst>
              <a:ext uri="{FF2B5EF4-FFF2-40B4-BE49-F238E27FC236}">
                <a16:creationId xmlns:a16="http://schemas.microsoft.com/office/drawing/2014/main" id="{25230A24-F9C7-472F-A05E-BBCC988E08F3}"/>
              </a:ext>
            </a:extLst>
          </p:cNvPr>
          <p:cNvSpPr/>
          <p:nvPr/>
        </p:nvSpPr>
        <p:spPr>
          <a:xfrm rot="14040000">
            <a:off x="-1797994" y="-19301"/>
            <a:ext cx="11561813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等腰三角形 291">
            <a:extLst>
              <a:ext uri="{FF2B5EF4-FFF2-40B4-BE49-F238E27FC236}">
                <a16:creationId xmlns:a16="http://schemas.microsoft.com/office/drawing/2014/main" id="{8484CB29-BC43-4259-A4F0-C8EA0E9BB5EF}"/>
              </a:ext>
            </a:extLst>
          </p:cNvPr>
          <p:cNvSpPr/>
          <p:nvPr/>
        </p:nvSpPr>
        <p:spPr>
          <a:xfrm rot="14256000">
            <a:off x="-1890212" y="-155013"/>
            <a:ext cx="11561813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等腰三角形 292">
            <a:extLst>
              <a:ext uri="{FF2B5EF4-FFF2-40B4-BE49-F238E27FC236}">
                <a16:creationId xmlns:a16="http://schemas.microsoft.com/office/drawing/2014/main" id="{9D6BD026-7B42-47E9-940C-24637C30F899}"/>
              </a:ext>
            </a:extLst>
          </p:cNvPr>
          <p:cNvSpPr/>
          <p:nvPr/>
        </p:nvSpPr>
        <p:spPr>
          <a:xfrm rot="14471999">
            <a:off x="-1973740" y="-296248"/>
            <a:ext cx="11561820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4" name="等腰三角形 293">
            <a:extLst>
              <a:ext uri="{FF2B5EF4-FFF2-40B4-BE49-F238E27FC236}">
                <a16:creationId xmlns:a16="http://schemas.microsoft.com/office/drawing/2014/main" id="{3655BD71-ECD2-496C-B87F-FCFC4EC3F5CF}"/>
              </a:ext>
            </a:extLst>
          </p:cNvPr>
          <p:cNvSpPr/>
          <p:nvPr/>
        </p:nvSpPr>
        <p:spPr>
          <a:xfrm rot="14687999">
            <a:off x="-2048245" y="-442444"/>
            <a:ext cx="11561820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5" name="等腰三角形 294">
            <a:extLst>
              <a:ext uri="{FF2B5EF4-FFF2-40B4-BE49-F238E27FC236}">
                <a16:creationId xmlns:a16="http://schemas.microsoft.com/office/drawing/2014/main" id="{DB15E97C-0D87-4E83-B91C-F706A31591AB}"/>
              </a:ext>
            </a:extLst>
          </p:cNvPr>
          <p:cNvSpPr/>
          <p:nvPr/>
        </p:nvSpPr>
        <p:spPr>
          <a:xfrm rot="14904000">
            <a:off x="-2113406" y="-593038"/>
            <a:ext cx="11561824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6" name="等腰三角形 295">
            <a:extLst>
              <a:ext uri="{FF2B5EF4-FFF2-40B4-BE49-F238E27FC236}">
                <a16:creationId xmlns:a16="http://schemas.microsoft.com/office/drawing/2014/main" id="{8A9F9F8C-313C-421F-9401-0E602B184F83}"/>
              </a:ext>
            </a:extLst>
          </p:cNvPr>
          <p:cNvSpPr/>
          <p:nvPr/>
        </p:nvSpPr>
        <p:spPr>
          <a:xfrm rot="15120000">
            <a:off x="-2168977" y="-747423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7" name="等腰三角形 296">
            <a:extLst>
              <a:ext uri="{FF2B5EF4-FFF2-40B4-BE49-F238E27FC236}">
                <a16:creationId xmlns:a16="http://schemas.microsoft.com/office/drawing/2014/main" id="{FCD82DF6-19D7-4936-BF85-44014FAAD4DE}"/>
              </a:ext>
            </a:extLst>
          </p:cNvPr>
          <p:cNvSpPr/>
          <p:nvPr/>
        </p:nvSpPr>
        <p:spPr>
          <a:xfrm rot="15335999">
            <a:off x="-2214755" y="-904991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8" name="等腰三角形 297">
            <a:extLst>
              <a:ext uri="{FF2B5EF4-FFF2-40B4-BE49-F238E27FC236}">
                <a16:creationId xmlns:a16="http://schemas.microsoft.com/office/drawing/2014/main" id="{6E6D1D5D-5F94-4396-BE82-7854F1F20BBA}"/>
              </a:ext>
            </a:extLst>
          </p:cNvPr>
          <p:cNvSpPr/>
          <p:nvPr/>
        </p:nvSpPr>
        <p:spPr>
          <a:xfrm rot="15551999">
            <a:off x="-2250550" y="-106512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9" name="等腰三角形 298">
            <a:extLst>
              <a:ext uri="{FF2B5EF4-FFF2-40B4-BE49-F238E27FC236}">
                <a16:creationId xmlns:a16="http://schemas.microsoft.com/office/drawing/2014/main" id="{069E3E1A-BD31-435D-9201-05D882AA05AB}"/>
              </a:ext>
            </a:extLst>
          </p:cNvPr>
          <p:cNvSpPr/>
          <p:nvPr/>
        </p:nvSpPr>
        <p:spPr>
          <a:xfrm rot="15767999">
            <a:off x="-2276202" y="-1227188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0" name="等腰三角形 299">
            <a:extLst>
              <a:ext uri="{FF2B5EF4-FFF2-40B4-BE49-F238E27FC236}">
                <a16:creationId xmlns:a16="http://schemas.microsoft.com/office/drawing/2014/main" id="{A1852B68-7116-4741-AFED-A20FE500F169}"/>
              </a:ext>
            </a:extLst>
          </p:cNvPr>
          <p:cNvSpPr/>
          <p:nvPr/>
        </p:nvSpPr>
        <p:spPr>
          <a:xfrm rot="15984000">
            <a:off x="-2291653" y="-139054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8" name="圖片 197">
            <a:extLst>
              <a:ext uri="{FF2B5EF4-FFF2-40B4-BE49-F238E27FC236}">
                <a16:creationId xmlns:a16="http://schemas.microsoft.com/office/drawing/2014/main" id="{9850D3FB-02F3-4E26-910D-11A0625D4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143" y="1333919"/>
            <a:ext cx="7283714" cy="41901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F19373A2-0782-4037-837A-0595CA1370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22" y="356134"/>
            <a:ext cx="9528757" cy="61457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實作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IMPLEMENTATION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19381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矩形 197">
            <a:extLst>
              <a:ext uri="{FF2B5EF4-FFF2-40B4-BE49-F238E27FC236}">
                <a16:creationId xmlns:a16="http://schemas.microsoft.com/office/drawing/2014/main" id="{EB7DE2B1-01B5-48EB-B75E-ECD24836D534}"/>
              </a:ext>
            </a:extLst>
          </p:cNvPr>
          <p:cNvSpPr/>
          <p:nvPr/>
        </p:nvSpPr>
        <p:spPr>
          <a:xfrm>
            <a:off x="747807" y="106563"/>
            <a:ext cx="10696385" cy="6016718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等腰三角形 198">
            <a:extLst>
              <a:ext uri="{FF2B5EF4-FFF2-40B4-BE49-F238E27FC236}">
                <a16:creationId xmlns:a16="http://schemas.microsoft.com/office/drawing/2014/main" id="{3A725909-DBDE-4FC0-AB6D-F48B32379B88}"/>
              </a:ext>
            </a:extLst>
          </p:cNvPr>
          <p:cNvSpPr/>
          <p:nvPr/>
        </p:nvSpPr>
        <p:spPr>
          <a:xfrm>
            <a:off x="315079" y="-3133960"/>
            <a:ext cx="11561819" cy="9967089"/>
          </a:xfrm>
          <a:prstGeom prst="triangle">
            <a:avLst/>
          </a:prstGeom>
          <a:noFill/>
          <a:ln w="57150">
            <a:gradFill flip="none" rotWithShape="1">
              <a:gsLst>
                <a:gs pos="0">
                  <a:srgbClr val="6DFEFB"/>
                </a:gs>
                <a:gs pos="25000">
                  <a:srgbClr val="6DFEFB"/>
                </a:gs>
                <a:gs pos="50000">
                  <a:srgbClr val="FF8585"/>
                </a:gs>
                <a:gs pos="97070">
                  <a:srgbClr val="6DFEFB"/>
                </a:gs>
                <a:gs pos="75000">
                  <a:srgbClr val="6DFEFB"/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0" name="等腰三角形 199">
            <a:extLst>
              <a:ext uri="{FF2B5EF4-FFF2-40B4-BE49-F238E27FC236}">
                <a16:creationId xmlns:a16="http://schemas.microsoft.com/office/drawing/2014/main" id="{2D8524B5-5FC4-4CB4-A612-E6AD6AC4D3C7}"/>
              </a:ext>
            </a:extLst>
          </p:cNvPr>
          <p:cNvSpPr/>
          <p:nvPr/>
        </p:nvSpPr>
        <p:spPr>
          <a:xfrm rot="16200000">
            <a:off x="-2296839" y="-15545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等腰三角形 200">
            <a:extLst>
              <a:ext uri="{FF2B5EF4-FFF2-40B4-BE49-F238E27FC236}">
                <a16:creationId xmlns:a16="http://schemas.microsoft.com/office/drawing/2014/main" id="{AE46187E-305C-4B2C-A9C7-8B932BD33E53}"/>
              </a:ext>
            </a:extLst>
          </p:cNvPr>
          <p:cNvSpPr/>
          <p:nvPr/>
        </p:nvSpPr>
        <p:spPr>
          <a:xfrm rot="16416000">
            <a:off x="-2291682" y="-171855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等腰三角形 201">
            <a:extLst>
              <a:ext uri="{FF2B5EF4-FFF2-40B4-BE49-F238E27FC236}">
                <a16:creationId xmlns:a16="http://schemas.microsoft.com/office/drawing/2014/main" id="{53BEDD87-3F54-4670-A0F0-E86F7C396AE3}"/>
              </a:ext>
            </a:extLst>
          </p:cNvPr>
          <p:cNvSpPr/>
          <p:nvPr/>
        </p:nvSpPr>
        <p:spPr>
          <a:xfrm rot="16632000">
            <a:off x="-2276242" y="-188189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等腰三角形 202">
            <a:extLst>
              <a:ext uri="{FF2B5EF4-FFF2-40B4-BE49-F238E27FC236}">
                <a16:creationId xmlns:a16="http://schemas.microsoft.com/office/drawing/2014/main" id="{C37FA6C0-C384-49F2-AC39-FD3A184DF37B}"/>
              </a:ext>
            </a:extLst>
          </p:cNvPr>
          <p:cNvSpPr/>
          <p:nvPr/>
        </p:nvSpPr>
        <p:spPr>
          <a:xfrm rot="16848000">
            <a:off x="-2250573" y="-204396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等腰三角形 203">
            <a:extLst>
              <a:ext uri="{FF2B5EF4-FFF2-40B4-BE49-F238E27FC236}">
                <a16:creationId xmlns:a16="http://schemas.microsoft.com/office/drawing/2014/main" id="{5D9BBC50-4F59-4525-AF93-79E696A11C7C}"/>
              </a:ext>
            </a:extLst>
          </p:cNvPr>
          <p:cNvSpPr/>
          <p:nvPr/>
        </p:nvSpPr>
        <p:spPr>
          <a:xfrm rot="17064000">
            <a:off x="-2214773" y="-220410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等腰三角形 204">
            <a:extLst>
              <a:ext uri="{FF2B5EF4-FFF2-40B4-BE49-F238E27FC236}">
                <a16:creationId xmlns:a16="http://schemas.microsoft.com/office/drawing/2014/main" id="{D8E6A394-200E-4A3E-BE76-9BC43675865F}"/>
              </a:ext>
            </a:extLst>
          </p:cNvPr>
          <p:cNvSpPr/>
          <p:nvPr/>
        </p:nvSpPr>
        <p:spPr>
          <a:xfrm rot="17280000">
            <a:off x="-2168988" y="-236167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等腰三角形 205">
            <a:extLst>
              <a:ext uri="{FF2B5EF4-FFF2-40B4-BE49-F238E27FC236}">
                <a16:creationId xmlns:a16="http://schemas.microsoft.com/office/drawing/2014/main" id="{A53AB7F2-FFDF-4CFE-A942-0BE12416DB14}"/>
              </a:ext>
            </a:extLst>
          </p:cNvPr>
          <p:cNvSpPr/>
          <p:nvPr/>
        </p:nvSpPr>
        <p:spPr>
          <a:xfrm rot="17496000">
            <a:off x="-2113413" y="-251605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等腰三角形 206">
            <a:extLst>
              <a:ext uri="{FF2B5EF4-FFF2-40B4-BE49-F238E27FC236}">
                <a16:creationId xmlns:a16="http://schemas.microsoft.com/office/drawing/2014/main" id="{2BFD948B-AF8C-4067-BA8D-8C3A001973F9}"/>
              </a:ext>
            </a:extLst>
          </p:cNvPr>
          <p:cNvSpPr/>
          <p:nvPr/>
        </p:nvSpPr>
        <p:spPr>
          <a:xfrm rot="17712000">
            <a:off x="-2048256" y="-2666648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等腰三角形 207">
            <a:extLst>
              <a:ext uri="{FF2B5EF4-FFF2-40B4-BE49-F238E27FC236}">
                <a16:creationId xmlns:a16="http://schemas.microsoft.com/office/drawing/2014/main" id="{23873F97-8489-48A1-8B41-D65B3F2F2646}"/>
              </a:ext>
            </a:extLst>
          </p:cNvPr>
          <p:cNvSpPr/>
          <p:nvPr/>
        </p:nvSpPr>
        <p:spPr>
          <a:xfrm rot="17928000">
            <a:off x="-1973758" y="-28128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等腰三角形 208">
            <a:extLst>
              <a:ext uri="{FF2B5EF4-FFF2-40B4-BE49-F238E27FC236}">
                <a16:creationId xmlns:a16="http://schemas.microsoft.com/office/drawing/2014/main" id="{8701F332-7F82-469E-B604-1AFC30BC98FF}"/>
              </a:ext>
            </a:extLst>
          </p:cNvPr>
          <p:cNvSpPr/>
          <p:nvPr/>
        </p:nvSpPr>
        <p:spPr>
          <a:xfrm rot="18144000">
            <a:off x="-1890230" y="-295408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等腰三角形 209">
            <a:extLst>
              <a:ext uri="{FF2B5EF4-FFF2-40B4-BE49-F238E27FC236}">
                <a16:creationId xmlns:a16="http://schemas.microsoft.com/office/drawing/2014/main" id="{D819E7F7-482E-43B8-9DDF-A781B04D9D8C}"/>
              </a:ext>
            </a:extLst>
          </p:cNvPr>
          <p:cNvSpPr/>
          <p:nvPr/>
        </p:nvSpPr>
        <p:spPr>
          <a:xfrm rot="18360000">
            <a:off x="-1798005" y="-308979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等腰三角形 210">
            <a:extLst>
              <a:ext uri="{FF2B5EF4-FFF2-40B4-BE49-F238E27FC236}">
                <a16:creationId xmlns:a16="http://schemas.microsoft.com/office/drawing/2014/main" id="{E7EFB63D-DB07-4666-B702-43CF19874C7D}"/>
              </a:ext>
            </a:extLst>
          </p:cNvPr>
          <p:cNvSpPr/>
          <p:nvPr/>
        </p:nvSpPr>
        <p:spPr>
          <a:xfrm rot="18576000">
            <a:off x="-1697433" y="-3219453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等腰三角形 211">
            <a:extLst>
              <a:ext uri="{FF2B5EF4-FFF2-40B4-BE49-F238E27FC236}">
                <a16:creationId xmlns:a16="http://schemas.microsoft.com/office/drawing/2014/main" id="{10203003-FD70-4DD7-9863-201B1300FB89}"/>
              </a:ext>
            </a:extLst>
          </p:cNvPr>
          <p:cNvSpPr/>
          <p:nvPr/>
        </p:nvSpPr>
        <p:spPr>
          <a:xfrm rot="18792000">
            <a:off x="-1588920" y="-334253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等腰三角形 212">
            <a:extLst>
              <a:ext uri="{FF2B5EF4-FFF2-40B4-BE49-F238E27FC236}">
                <a16:creationId xmlns:a16="http://schemas.microsoft.com/office/drawing/2014/main" id="{F5BFC0AC-04C9-4CAC-B073-D3C9619802C4}"/>
              </a:ext>
            </a:extLst>
          </p:cNvPr>
          <p:cNvSpPr/>
          <p:nvPr/>
        </p:nvSpPr>
        <p:spPr>
          <a:xfrm rot="19008000">
            <a:off x="-1472894" y="-345855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等腰三角形 213">
            <a:extLst>
              <a:ext uri="{FF2B5EF4-FFF2-40B4-BE49-F238E27FC236}">
                <a16:creationId xmlns:a16="http://schemas.microsoft.com/office/drawing/2014/main" id="{DE1E1EBD-F950-4C2C-BB0D-F3C451ECCC1D}"/>
              </a:ext>
            </a:extLst>
          </p:cNvPr>
          <p:cNvSpPr/>
          <p:nvPr/>
        </p:nvSpPr>
        <p:spPr>
          <a:xfrm rot="19224000">
            <a:off x="-1349814" y="-356706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等腰三角形 214">
            <a:extLst>
              <a:ext uri="{FF2B5EF4-FFF2-40B4-BE49-F238E27FC236}">
                <a16:creationId xmlns:a16="http://schemas.microsoft.com/office/drawing/2014/main" id="{12C5B92F-881B-4FE0-BDAD-03D07BD6AA9F}"/>
              </a:ext>
            </a:extLst>
          </p:cNvPr>
          <p:cNvSpPr/>
          <p:nvPr/>
        </p:nvSpPr>
        <p:spPr>
          <a:xfrm rot="19440000">
            <a:off x="-1220167" y="-3667629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等腰三角形 215">
            <a:extLst>
              <a:ext uri="{FF2B5EF4-FFF2-40B4-BE49-F238E27FC236}">
                <a16:creationId xmlns:a16="http://schemas.microsoft.com/office/drawing/2014/main" id="{034FCC5B-103F-4361-8325-B72088AC2098}"/>
              </a:ext>
            </a:extLst>
          </p:cNvPr>
          <p:cNvSpPr/>
          <p:nvPr/>
        </p:nvSpPr>
        <p:spPr>
          <a:xfrm rot="19656000">
            <a:off x="-1084451" y="-3759854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等腰三角形 216">
            <a:extLst>
              <a:ext uri="{FF2B5EF4-FFF2-40B4-BE49-F238E27FC236}">
                <a16:creationId xmlns:a16="http://schemas.microsoft.com/office/drawing/2014/main" id="{1DC37495-A78C-418B-A5D7-71B182275099}"/>
              </a:ext>
            </a:extLst>
          </p:cNvPr>
          <p:cNvSpPr/>
          <p:nvPr/>
        </p:nvSpPr>
        <p:spPr>
          <a:xfrm rot="19872000">
            <a:off x="-943212" y="-384338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等腰三角形 217">
            <a:extLst>
              <a:ext uri="{FF2B5EF4-FFF2-40B4-BE49-F238E27FC236}">
                <a16:creationId xmlns:a16="http://schemas.microsoft.com/office/drawing/2014/main" id="{AF885551-22AB-433B-87FF-BF044786C1AF}"/>
              </a:ext>
            </a:extLst>
          </p:cNvPr>
          <p:cNvSpPr/>
          <p:nvPr/>
        </p:nvSpPr>
        <p:spPr>
          <a:xfrm rot="20088000">
            <a:off x="-797020" y="-3917884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等腰三角形 218">
            <a:extLst>
              <a:ext uri="{FF2B5EF4-FFF2-40B4-BE49-F238E27FC236}">
                <a16:creationId xmlns:a16="http://schemas.microsoft.com/office/drawing/2014/main" id="{56269817-5366-43EB-8D16-584A4221860B}"/>
              </a:ext>
            </a:extLst>
          </p:cNvPr>
          <p:cNvSpPr/>
          <p:nvPr/>
        </p:nvSpPr>
        <p:spPr>
          <a:xfrm rot="20304000">
            <a:off x="-646426" y="-398304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等腰三角形 219">
            <a:extLst>
              <a:ext uri="{FF2B5EF4-FFF2-40B4-BE49-F238E27FC236}">
                <a16:creationId xmlns:a16="http://schemas.microsoft.com/office/drawing/2014/main" id="{4C777AB8-DFD7-4C05-B098-490759608FE5}"/>
              </a:ext>
            </a:extLst>
          </p:cNvPr>
          <p:cNvSpPr/>
          <p:nvPr/>
        </p:nvSpPr>
        <p:spPr>
          <a:xfrm rot="20520000">
            <a:off x="-492041" y="-403863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等腰三角形 220">
            <a:extLst>
              <a:ext uri="{FF2B5EF4-FFF2-40B4-BE49-F238E27FC236}">
                <a16:creationId xmlns:a16="http://schemas.microsoft.com/office/drawing/2014/main" id="{4F432359-3F93-4E8A-8C86-E34A1D7F0505}"/>
              </a:ext>
            </a:extLst>
          </p:cNvPr>
          <p:cNvSpPr/>
          <p:nvPr/>
        </p:nvSpPr>
        <p:spPr>
          <a:xfrm rot="20736000">
            <a:off x="-334478" y="-40844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2" name="等腰三角形 221">
            <a:extLst>
              <a:ext uri="{FF2B5EF4-FFF2-40B4-BE49-F238E27FC236}">
                <a16:creationId xmlns:a16="http://schemas.microsoft.com/office/drawing/2014/main" id="{EA71F73B-786D-4380-A881-472DC32769E7}"/>
              </a:ext>
            </a:extLst>
          </p:cNvPr>
          <p:cNvSpPr/>
          <p:nvPr/>
        </p:nvSpPr>
        <p:spPr>
          <a:xfrm rot="20952000">
            <a:off x="-174339" y="-41202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等腰三角形 222">
            <a:extLst>
              <a:ext uri="{FF2B5EF4-FFF2-40B4-BE49-F238E27FC236}">
                <a16:creationId xmlns:a16="http://schemas.microsoft.com/office/drawing/2014/main" id="{C86649CF-5186-4BC5-9E46-814876A1252F}"/>
              </a:ext>
            </a:extLst>
          </p:cNvPr>
          <p:cNvSpPr/>
          <p:nvPr/>
        </p:nvSpPr>
        <p:spPr>
          <a:xfrm rot="21168000">
            <a:off x="-12273" y="-414586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等腰三角形 223">
            <a:extLst>
              <a:ext uri="{FF2B5EF4-FFF2-40B4-BE49-F238E27FC236}">
                <a16:creationId xmlns:a16="http://schemas.microsoft.com/office/drawing/2014/main" id="{7093155C-FBC4-43A8-9E63-FD7DB97853F3}"/>
              </a:ext>
            </a:extLst>
          </p:cNvPr>
          <p:cNvSpPr/>
          <p:nvPr/>
        </p:nvSpPr>
        <p:spPr>
          <a:xfrm rot="21384000">
            <a:off x="151090" y="-416131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等腰三角形 224">
            <a:extLst>
              <a:ext uri="{FF2B5EF4-FFF2-40B4-BE49-F238E27FC236}">
                <a16:creationId xmlns:a16="http://schemas.microsoft.com/office/drawing/2014/main" id="{7D1CF3A9-D250-4528-9CDE-4BF7FD4F6FF6}"/>
              </a:ext>
            </a:extLst>
          </p:cNvPr>
          <p:cNvSpPr/>
          <p:nvPr/>
        </p:nvSpPr>
        <p:spPr>
          <a:xfrm>
            <a:off x="315085" y="-416646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等腰三角形 225">
            <a:extLst>
              <a:ext uri="{FF2B5EF4-FFF2-40B4-BE49-F238E27FC236}">
                <a16:creationId xmlns:a16="http://schemas.microsoft.com/office/drawing/2014/main" id="{4574E532-1A82-4B3D-9BD5-3B5C3A4E22BB}"/>
              </a:ext>
            </a:extLst>
          </p:cNvPr>
          <p:cNvSpPr/>
          <p:nvPr/>
        </p:nvSpPr>
        <p:spPr>
          <a:xfrm rot="216000">
            <a:off x="479092" y="-416131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等腰三角形 226">
            <a:extLst>
              <a:ext uri="{FF2B5EF4-FFF2-40B4-BE49-F238E27FC236}">
                <a16:creationId xmlns:a16="http://schemas.microsoft.com/office/drawing/2014/main" id="{4749C9A5-A22A-433B-9373-4CCE37624966}"/>
              </a:ext>
            </a:extLst>
          </p:cNvPr>
          <p:cNvSpPr/>
          <p:nvPr/>
        </p:nvSpPr>
        <p:spPr>
          <a:xfrm rot="432000">
            <a:off x="642449" y="-414586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等腰三角形 227">
            <a:extLst>
              <a:ext uri="{FF2B5EF4-FFF2-40B4-BE49-F238E27FC236}">
                <a16:creationId xmlns:a16="http://schemas.microsoft.com/office/drawing/2014/main" id="{77537215-2902-4A43-9CEA-62C2B405BA38}"/>
              </a:ext>
            </a:extLst>
          </p:cNvPr>
          <p:cNvSpPr/>
          <p:nvPr/>
        </p:nvSpPr>
        <p:spPr>
          <a:xfrm rot="648000">
            <a:off x="804512" y="-412019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等腰三角形 228">
            <a:extLst>
              <a:ext uri="{FF2B5EF4-FFF2-40B4-BE49-F238E27FC236}">
                <a16:creationId xmlns:a16="http://schemas.microsoft.com/office/drawing/2014/main" id="{F1921987-CF08-455C-9F14-29493FAD7B09}"/>
              </a:ext>
            </a:extLst>
          </p:cNvPr>
          <p:cNvSpPr/>
          <p:nvPr/>
        </p:nvSpPr>
        <p:spPr>
          <a:xfrm rot="864000">
            <a:off x="964651" y="-40844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等腰三角形 229">
            <a:extLst>
              <a:ext uri="{FF2B5EF4-FFF2-40B4-BE49-F238E27FC236}">
                <a16:creationId xmlns:a16="http://schemas.microsoft.com/office/drawing/2014/main" id="{DFE570B8-D694-4073-8FAE-77D5BF28D0D3}"/>
              </a:ext>
            </a:extLst>
          </p:cNvPr>
          <p:cNvSpPr/>
          <p:nvPr/>
        </p:nvSpPr>
        <p:spPr>
          <a:xfrm rot="1080000">
            <a:off x="1122216" y="-403863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等腰三角形 230">
            <a:extLst>
              <a:ext uri="{FF2B5EF4-FFF2-40B4-BE49-F238E27FC236}">
                <a16:creationId xmlns:a16="http://schemas.microsoft.com/office/drawing/2014/main" id="{753AA50D-ABE5-4F1B-BF50-F6D1792868A9}"/>
              </a:ext>
            </a:extLst>
          </p:cNvPr>
          <p:cNvSpPr/>
          <p:nvPr/>
        </p:nvSpPr>
        <p:spPr>
          <a:xfrm rot="1296000">
            <a:off x="1276601" y="-398304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等腰三角形 231">
            <a:extLst>
              <a:ext uri="{FF2B5EF4-FFF2-40B4-BE49-F238E27FC236}">
                <a16:creationId xmlns:a16="http://schemas.microsoft.com/office/drawing/2014/main" id="{5D1008F4-795F-4B84-92A0-5BB90F43AE53}"/>
              </a:ext>
            </a:extLst>
          </p:cNvPr>
          <p:cNvSpPr/>
          <p:nvPr/>
        </p:nvSpPr>
        <p:spPr>
          <a:xfrm rot="1512000">
            <a:off x="1427188" y="-3917879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等腰三角形 232">
            <a:extLst>
              <a:ext uri="{FF2B5EF4-FFF2-40B4-BE49-F238E27FC236}">
                <a16:creationId xmlns:a16="http://schemas.microsoft.com/office/drawing/2014/main" id="{1354057A-E9E1-488C-AD82-C4988704090A}"/>
              </a:ext>
            </a:extLst>
          </p:cNvPr>
          <p:cNvSpPr/>
          <p:nvPr/>
        </p:nvSpPr>
        <p:spPr>
          <a:xfrm rot="1728000">
            <a:off x="1573391" y="-384338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等腰三角形 233">
            <a:extLst>
              <a:ext uri="{FF2B5EF4-FFF2-40B4-BE49-F238E27FC236}">
                <a16:creationId xmlns:a16="http://schemas.microsoft.com/office/drawing/2014/main" id="{D9E1717B-B661-4EA4-A739-02E2EF81EDD5}"/>
              </a:ext>
            </a:extLst>
          </p:cNvPr>
          <p:cNvSpPr/>
          <p:nvPr/>
        </p:nvSpPr>
        <p:spPr>
          <a:xfrm rot="1944000">
            <a:off x="1714626" y="-375986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等腰三角形 234">
            <a:extLst>
              <a:ext uri="{FF2B5EF4-FFF2-40B4-BE49-F238E27FC236}">
                <a16:creationId xmlns:a16="http://schemas.microsoft.com/office/drawing/2014/main" id="{CA8EB148-0496-47A2-9754-F6998381C57C}"/>
              </a:ext>
            </a:extLst>
          </p:cNvPr>
          <p:cNvSpPr/>
          <p:nvPr/>
        </p:nvSpPr>
        <p:spPr>
          <a:xfrm rot="2160000">
            <a:off x="1850335" y="-366763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等腰三角形 235">
            <a:extLst>
              <a:ext uri="{FF2B5EF4-FFF2-40B4-BE49-F238E27FC236}">
                <a16:creationId xmlns:a16="http://schemas.microsoft.com/office/drawing/2014/main" id="{7B20AB31-44A7-41E7-9939-472CDA6DC981}"/>
              </a:ext>
            </a:extLst>
          </p:cNvPr>
          <p:cNvSpPr/>
          <p:nvPr/>
        </p:nvSpPr>
        <p:spPr>
          <a:xfrm rot="2375999">
            <a:off x="1979982" y="-356706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等腰三角形 236">
            <a:extLst>
              <a:ext uri="{FF2B5EF4-FFF2-40B4-BE49-F238E27FC236}">
                <a16:creationId xmlns:a16="http://schemas.microsoft.com/office/drawing/2014/main" id="{D389E545-593A-46FD-810A-E02FB587EE29}"/>
              </a:ext>
            </a:extLst>
          </p:cNvPr>
          <p:cNvSpPr/>
          <p:nvPr/>
        </p:nvSpPr>
        <p:spPr>
          <a:xfrm rot="2592000">
            <a:off x="2103063" y="-345855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等腰三角形 237">
            <a:extLst>
              <a:ext uri="{FF2B5EF4-FFF2-40B4-BE49-F238E27FC236}">
                <a16:creationId xmlns:a16="http://schemas.microsoft.com/office/drawing/2014/main" id="{D295FF28-ECF3-40B6-B003-CA8C07C78CB8}"/>
              </a:ext>
            </a:extLst>
          </p:cNvPr>
          <p:cNvSpPr/>
          <p:nvPr/>
        </p:nvSpPr>
        <p:spPr>
          <a:xfrm rot="2808000">
            <a:off x="2219091" y="-334253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等腰三角形 238">
            <a:extLst>
              <a:ext uri="{FF2B5EF4-FFF2-40B4-BE49-F238E27FC236}">
                <a16:creationId xmlns:a16="http://schemas.microsoft.com/office/drawing/2014/main" id="{A2E1C8E4-64ED-4ACF-B0EE-2642776DC046}"/>
              </a:ext>
            </a:extLst>
          </p:cNvPr>
          <p:cNvSpPr/>
          <p:nvPr/>
        </p:nvSpPr>
        <p:spPr>
          <a:xfrm rot="3024000">
            <a:off x="2327608" y="-321944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等腰三角形 239">
            <a:extLst>
              <a:ext uri="{FF2B5EF4-FFF2-40B4-BE49-F238E27FC236}">
                <a16:creationId xmlns:a16="http://schemas.microsoft.com/office/drawing/2014/main" id="{B2DF3793-31AD-4B36-AFF1-5EBFE1910056}"/>
              </a:ext>
            </a:extLst>
          </p:cNvPr>
          <p:cNvSpPr/>
          <p:nvPr/>
        </p:nvSpPr>
        <p:spPr>
          <a:xfrm rot="3240000">
            <a:off x="2428168" y="-308979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1" name="等腰三角形 240">
            <a:extLst>
              <a:ext uri="{FF2B5EF4-FFF2-40B4-BE49-F238E27FC236}">
                <a16:creationId xmlns:a16="http://schemas.microsoft.com/office/drawing/2014/main" id="{66D4DB02-B4AC-4C25-B836-B8769E752000}"/>
              </a:ext>
            </a:extLst>
          </p:cNvPr>
          <p:cNvSpPr/>
          <p:nvPr/>
        </p:nvSpPr>
        <p:spPr>
          <a:xfrm rot="3455999">
            <a:off x="2520398" y="-295408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等腰三角形 241">
            <a:extLst>
              <a:ext uri="{FF2B5EF4-FFF2-40B4-BE49-F238E27FC236}">
                <a16:creationId xmlns:a16="http://schemas.microsoft.com/office/drawing/2014/main" id="{001DE960-68C2-45F7-A0ED-F294CE618A36}"/>
              </a:ext>
            </a:extLst>
          </p:cNvPr>
          <p:cNvSpPr/>
          <p:nvPr/>
        </p:nvSpPr>
        <p:spPr>
          <a:xfrm rot="3672000">
            <a:off x="2603926" y="-28128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等腰三角形 242">
            <a:extLst>
              <a:ext uri="{FF2B5EF4-FFF2-40B4-BE49-F238E27FC236}">
                <a16:creationId xmlns:a16="http://schemas.microsoft.com/office/drawing/2014/main" id="{E2C9B0E2-9A13-493E-BF61-A0115AB13FF2}"/>
              </a:ext>
            </a:extLst>
          </p:cNvPr>
          <p:cNvSpPr/>
          <p:nvPr/>
        </p:nvSpPr>
        <p:spPr>
          <a:xfrm rot="3888000">
            <a:off x="2678412" y="-2666648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等腰三角形 243">
            <a:extLst>
              <a:ext uri="{FF2B5EF4-FFF2-40B4-BE49-F238E27FC236}">
                <a16:creationId xmlns:a16="http://schemas.microsoft.com/office/drawing/2014/main" id="{FA16BEA9-005E-48EB-AC6E-7154C5A45FF9}"/>
              </a:ext>
            </a:extLst>
          </p:cNvPr>
          <p:cNvSpPr/>
          <p:nvPr/>
        </p:nvSpPr>
        <p:spPr>
          <a:xfrm rot="4104000">
            <a:off x="2743587" y="-251605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等腰三角形 244">
            <a:extLst>
              <a:ext uri="{FF2B5EF4-FFF2-40B4-BE49-F238E27FC236}">
                <a16:creationId xmlns:a16="http://schemas.microsoft.com/office/drawing/2014/main" id="{D8461C9C-3E86-4B41-84CE-3F6BAA85FEA1}"/>
              </a:ext>
            </a:extLst>
          </p:cNvPr>
          <p:cNvSpPr/>
          <p:nvPr/>
        </p:nvSpPr>
        <p:spPr>
          <a:xfrm rot="4320000">
            <a:off x="2799163" y="-2361671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等腰三角形 245">
            <a:extLst>
              <a:ext uri="{FF2B5EF4-FFF2-40B4-BE49-F238E27FC236}">
                <a16:creationId xmlns:a16="http://schemas.microsoft.com/office/drawing/2014/main" id="{07EBA4EE-B209-4DC1-AB1F-95ECD5C6E10B}"/>
              </a:ext>
            </a:extLst>
          </p:cNvPr>
          <p:cNvSpPr/>
          <p:nvPr/>
        </p:nvSpPr>
        <p:spPr>
          <a:xfrm rot="4535999">
            <a:off x="2844948" y="-2204101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等腰三角形 246">
            <a:extLst>
              <a:ext uri="{FF2B5EF4-FFF2-40B4-BE49-F238E27FC236}">
                <a16:creationId xmlns:a16="http://schemas.microsoft.com/office/drawing/2014/main" id="{A33BCE33-6C15-4B59-A338-2DC53F0E6591}"/>
              </a:ext>
            </a:extLst>
          </p:cNvPr>
          <p:cNvSpPr/>
          <p:nvPr/>
        </p:nvSpPr>
        <p:spPr>
          <a:xfrm rot="4752000">
            <a:off x="2880743" y="-204396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等腰三角形 247">
            <a:extLst>
              <a:ext uri="{FF2B5EF4-FFF2-40B4-BE49-F238E27FC236}">
                <a16:creationId xmlns:a16="http://schemas.microsoft.com/office/drawing/2014/main" id="{903816A1-0907-43C0-99C2-F330405CB986}"/>
              </a:ext>
            </a:extLst>
          </p:cNvPr>
          <p:cNvSpPr/>
          <p:nvPr/>
        </p:nvSpPr>
        <p:spPr>
          <a:xfrm rot="4967999">
            <a:off x="2906399" y="-188189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等腰三角形 248">
            <a:extLst>
              <a:ext uri="{FF2B5EF4-FFF2-40B4-BE49-F238E27FC236}">
                <a16:creationId xmlns:a16="http://schemas.microsoft.com/office/drawing/2014/main" id="{354B7C45-8DD9-4B62-9926-8813282D39B9}"/>
              </a:ext>
            </a:extLst>
          </p:cNvPr>
          <p:cNvSpPr/>
          <p:nvPr/>
        </p:nvSpPr>
        <p:spPr>
          <a:xfrm rot="5184000">
            <a:off x="2921846" y="-1718554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等腰三角形 249">
            <a:extLst>
              <a:ext uri="{FF2B5EF4-FFF2-40B4-BE49-F238E27FC236}">
                <a16:creationId xmlns:a16="http://schemas.microsoft.com/office/drawing/2014/main" id="{24547CF9-3956-40A3-9199-230D4DC0009E}"/>
              </a:ext>
            </a:extLst>
          </p:cNvPr>
          <p:cNvSpPr/>
          <p:nvPr/>
        </p:nvSpPr>
        <p:spPr>
          <a:xfrm rot="5400000">
            <a:off x="2927014" y="-15545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等腰三角形 250">
            <a:extLst>
              <a:ext uri="{FF2B5EF4-FFF2-40B4-BE49-F238E27FC236}">
                <a16:creationId xmlns:a16="http://schemas.microsoft.com/office/drawing/2014/main" id="{4AEA30B4-1E52-492B-9A19-49FB42BC9F63}"/>
              </a:ext>
            </a:extLst>
          </p:cNvPr>
          <p:cNvSpPr/>
          <p:nvPr/>
        </p:nvSpPr>
        <p:spPr>
          <a:xfrm rot="5615999">
            <a:off x="2921862" y="-1390533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等腰三角形 251">
            <a:extLst>
              <a:ext uri="{FF2B5EF4-FFF2-40B4-BE49-F238E27FC236}">
                <a16:creationId xmlns:a16="http://schemas.microsoft.com/office/drawing/2014/main" id="{73605FA4-7CA8-45DA-B3E3-9D46B5806284}"/>
              </a:ext>
            </a:extLst>
          </p:cNvPr>
          <p:cNvSpPr/>
          <p:nvPr/>
        </p:nvSpPr>
        <p:spPr>
          <a:xfrm rot="5832000">
            <a:off x="2906399" y="-1227182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3" name="等腰三角形 252">
            <a:extLst>
              <a:ext uri="{FF2B5EF4-FFF2-40B4-BE49-F238E27FC236}">
                <a16:creationId xmlns:a16="http://schemas.microsoft.com/office/drawing/2014/main" id="{8C2C79FA-6024-4584-91CB-406333C0E4AE}"/>
              </a:ext>
            </a:extLst>
          </p:cNvPr>
          <p:cNvSpPr/>
          <p:nvPr/>
        </p:nvSpPr>
        <p:spPr>
          <a:xfrm rot="6047999">
            <a:off x="2880743" y="-1065118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等腰三角形 253">
            <a:extLst>
              <a:ext uri="{FF2B5EF4-FFF2-40B4-BE49-F238E27FC236}">
                <a16:creationId xmlns:a16="http://schemas.microsoft.com/office/drawing/2014/main" id="{20DFE82A-4318-4D1C-ACF7-DE055A0282C0}"/>
              </a:ext>
            </a:extLst>
          </p:cNvPr>
          <p:cNvSpPr/>
          <p:nvPr/>
        </p:nvSpPr>
        <p:spPr>
          <a:xfrm rot="6264000">
            <a:off x="2844941" y="-904986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等腰三角形 254">
            <a:extLst>
              <a:ext uri="{FF2B5EF4-FFF2-40B4-BE49-F238E27FC236}">
                <a16:creationId xmlns:a16="http://schemas.microsoft.com/office/drawing/2014/main" id="{AA1DB9DA-AC77-479E-8F10-E70173DBF0F6}"/>
              </a:ext>
            </a:extLst>
          </p:cNvPr>
          <p:cNvSpPr/>
          <p:nvPr/>
        </p:nvSpPr>
        <p:spPr>
          <a:xfrm rot="6480000">
            <a:off x="2799156" y="-747417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等腰三角形 255">
            <a:extLst>
              <a:ext uri="{FF2B5EF4-FFF2-40B4-BE49-F238E27FC236}">
                <a16:creationId xmlns:a16="http://schemas.microsoft.com/office/drawing/2014/main" id="{93ABCBEB-D45D-499D-B264-837D92D2C389}"/>
              </a:ext>
            </a:extLst>
          </p:cNvPr>
          <p:cNvSpPr/>
          <p:nvPr/>
        </p:nvSpPr>
        <p:spPr>
          <a:xfrm rot="6695999">
            <a:off x="2743580" y="-593031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等腰三角形 256">
            <a:extLst>
              <a:ext uri="{FF2B5EF4-FFF2-40B4-BE49-F238E27FC236}">
                <a16:creationId xmlns:a16="http://schemas.microsoft.com/office/drawing/2014/main" id="{DF05C460-FE86-4763-9A8D-452440DE8D33}"/>
              </a:ext>
            </a:extLst>
          </p:cNvPr>
          <p:cNvSpPr/>
          <p:nvPr/>
        </p:nvSpPr>
        <p:spPr>
          <a:xfrm rot="6912000">
            <a:off x="2678419" y="-442433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8" name="等腰三角形 257">
            <a:extLst>
              <a:ext uri="{FF2B5EF4-FFF2-40B4-BE49-F238E27FC236}">
                <a16:creationId xmlns:a16="http://schemas.microsoft.com/office/drawing/2014/main" id="{1DD5714F-0B06-4322-883B-B1DA193D158B}"/>
              </a:ext>
            </a:extLst>
          </p:cNvPr>
          <p:cNvSpPr/>
          <p:nvPr/>
        </p:nvSpPr>
        <p:spPr>
          <a:xfrm rot="7127999">
            <a:off x="2603921" y="-296230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9" name="等腰三角形 258">
            <a:extLst>
              <a:ext uri="{FF2B5EF4-FFF2-40B4-BE49-F238E27FC236}">
                <a16:creationId xmlns:a16="http://schemas.microsoft.com/office/drawing/2014/main" id="{F2F40A48-6A8F-40E2-ADF2-1082661169B3}"/>
              </a:ext>
            </a:extLst>
          </p:cNvPr>
          <p:cNvSpPr/>
          <p:nvPr/>
        </p:nvSpPr>
        <p:spPr>
          <a:xfrm rot="7344000">
            <a:off x="2520405" y="-154988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等腰三角形 259">
            <a:extLst>
              <a:ext uri="{FF2B5EF4-FFF2-40B4-BE49-F238E27FC236}">
                <a16:creationId xmlns:a16="http://schemas.microsoft.com/office/drawing/2014/main" id="{7BD56028-D68D-48A4-A452-C53EACD2F3EA}"/>
              </a:ext>
            </a:extLst>
          </p:cNvPr>
          <p:cNvSpPr/>
          <p:nvPr/>
        </p:nvSpPr>
        <p:spPr>
          <a:xfrm rot="7560000">
            <a:off x="2428168" y="-19290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1" name="等腰三角形 260">
            <a:extLst>
              <a:ext uri="{FF2B5EF4-FFF2-40B4-BE49-F238E27FC236}">
                <a16:creationId xmlns:a16="http://schemas.microsoft.com/office/drawing/2014/main" id="{B7770902-366B-435F-9606-EC926B0588AF}"/>
              </a:ext>
            </a:extLst>
          </p:cNvPr>
          <p:cNvSpPr/>
          <p:nvPr/>
        </p:nvSpPr>
        <p:spPr>
          <a:xfrm rot="7775999">
            <a:off x="2327603" y="110361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等腰三角形 261">
            <a:extLst>
              <a:ext uri="{FF2B5EF4-FFF2-40B4-BE49-F238E27FC236}">
                <a16:creationId xmlns:a16="http://schemas.microsoft.com/office/drawing/2014/main" id="{DD96792D-42E4-46F8-82BD-6C2B80668AC6}"/>
              </a:ext>
            </a:extLst>
          </p:cNvPr>
          <p:cNvSpPr/>
          <p:nvPr/>
        </p:nvSpPr>
        <p:spPr>
          <a:xfrm rot="7992000">
            <a:off x="2219091" y="233442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等腰三角形 262">
            <a:extLst>
              <a:ext uri="{FF2B5EF4-FFF2-40B4-BE49-F238E27FC236}">
                <a16:creationId xmlns:a16="http://schemas.microsoft.com/office/drawing/2014/main" id="{734EE451-FBCA-4707-9CB0-0C9D1473B530}"/>
              </a:ext>
            </a:extLst>
          </p:cNvPr>
          <p:cNvSpPr/>
          <p:nvPr/>
        </p:nvSpPr>
        <p:spPr>
          <a:xfrm rot="8207999">
            <a:off x="2103063" y="34946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4" name="等腰三角形 263">
            <a:extLst>
              <a:ext uri="{FF2B5EF4-FFF2-40B4-BE49-F238E27FC236}">
                <a16:creationId xmlns:a16="http://schemas.microsoft.com/office/drawing/2014/main" id="{C194C6E6-F9F2-4CAA-A46C-39AA8AFB97EF}"/>
              </a:ext>
            </a:extLst>
          </p:cNvPr>
          <p:cNvSpPr/>
          <p:nvPr/>
        </p:nvSpPr>
        <p:spPr>
          <a:xfrm rot="8424000">
            <a:off x="1979976" y="45798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等腰三角形 264">
            <a:extLst>
              <a:ext uri="{FF2B5EF4-FFF2-40B4-BE49-F238E27FC236}">
                <a16:creationId xmlns:a16="http://schemas.microsoft.com/office/drawing/2014/main" id="{AEF226D8-DE08-476D-B910-0DE68B464337}"/>
              </a:ext>
            </a:extLst>
          </p:cNvPr>
          <p:cNvSpPr/>
          <p:nvPr/>
        </p:nvSpPr>
        <p:spPr>
          <a:xfrm rot="8640000">
            <a:off x="1850324" y="55854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等腰三角形 265">
            <a:extLst>
              <a:ext uri="{FF2B5EF4-FFF2-40B4-BE49-F238E27FC236}">
                <a16:creationId xmlns:a16="http://schemas.microsoft.com/office/drawing/2014/main" id="{411CD02E-5650-4154-84FE-FBF7282FDA77}"/>
              </a:ext>
            </a:extLst>
          </p:cNvPr>
          <p:cNvSpPr/>
          <p:nvPr/>
        </p:nvSpPr>
        <p:spPr>
          <a:xfrm rot="8855999">
            <a:off x="1714626" y="65077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等腰三角形 266">
            <a:extLst>
              <a:ext uri="{FF2B5EF4-FFF2-40B4-BE49-F238E27FC236}">
                <a16:creationId xmlns:a16="http://schemas.microsoft.com/office/drawing/2014/main" id="{EF556690-8422-4E44-989B-A112D9EDD65D}"/>
              </a:ext>
            </a:extLst>
          </p:cNvPr>
          <p:cNvSpPr/>
          <p:nvPr/>
        </p:nvSpPr>
        <p:spPr>
          <a:xfrm rot="9072000">
            <a:off x="1573391" y="734305"/>
            <a:ext cx="11561830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等腰三角形 267">
            <a:extLst>
              <a:ext uri="{FF2B5EF4-FFF2-40B4-BE49-F238E27FC236}">
                <a16:creationId xmlns:a16="http://schemas.microsoft.com/office/drawing/2014/main" id="{404AE95D-641C-47BA-81FA-4E8CF43DE19D}"/>
              </a:ext>
            </a:extLst>
          </p:cNvPr>
          <p:cNvSpPr/>
          <p:nvPr/>
        </p:nvSpPr>
        <p:spPr>
          <a:xfrm rot="9287999">
            <a:off x="1427188" y="808796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等腰三角形 268">
            <a:extLst>
              <a:ext uri="{FF2B5EF4-FFF2-40B4-BE49-F238E27FC236}">
                <a16:creationId xmlns:a16="http://schemas.microsoft.com/office/drawing/2014/main" id="{7F6FD29D-5896-48FC-8D32-290593E1DC33}"/>
              </a:ext>
            </a:extLst>
          </p:cNvPr>
          <p:cNvSpPr/>
          <p:nvPr/>
        </p:nvSpPr>
        <p:spPr>
          <a:xfrm rot="9504000">
            <a:off x="1276606" y="873964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0" name="等腰三角形 269">
            <a:extLst>
              <a:ext uri="{FF2B5EF4-FFF2-40B4-BE49-F238E27FC236}">
                <a16:creationId xmlns:a16="http://schemas.microsoft.com/office/drawing/2014/main" id="{33596F4B-19BF-4A81-A756-F28F8C6E069B}"/>
              </a:ext>
            </a:extLst>
          </p:cNvPr>
          <p:cNvSpPr/>
          <p:nvPr/>
        </p:nvSpPr>
        <p:spPr>
          <a:xfrm rot="9720000">
            <a:off x="1122216" y="92954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1" name="等腰三角形 270">
            <a:extLst>
              <a:ext uri="{FF2B5EF4-FFF2-40B4-BE49-F238E27FC236}">
                <a16:creationId xmlns:a16="http://schemas.microsoft.com/office/drawing/2014/main" id="{E407AF4A-81EC-47B8-8433-0115604062CB}"/>
              </a:ext>
            </a:extLst>
          </p:cNvPr>
          <p:cNvSpPr/>
          <p:nvPr/>
        </p:nvSpPr>
        <p:spPr>
          <a:xfrm rot="9935999">
            <a:off x="964651" y="97532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2" name="等腰三角形 271">
            <a:extLst>
              <a:ext uri="{FF2B5EF4-FFF2-40B4-BE49-F238E27FC236}">
                <a16:creationId xmlns:a16="http://schemas.microsoft.com/office/drawing/2014/main" id="{6A7CEAD3-82F8-4821-8B2D-636DAD1B8422}"/>
              </a:ext>
            </a:extLst>
          </p:cNvPr>
          <p:cNvSpPr/>
          <p:nvPr/>
        </p:nvSpPr>
        <p:spPr>
          <a:xfrm rot="10151999">
            <a:off x="804512" y="101112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3" name="等腰三角形 272">
            <a:extLst>
              <a:ext uri="{FF2B5EF4-FFF2-40B4-BE49-F238E27FC236}">
                <a16:creationId xmlns:a16="http://schemas.microsoft.com/office/drawing/2014/main" id="{27B22259-7BF2-4B33-AA51-5A519476605E}"/>
              </a:ext>
            </a:extLst>
          </p:cNvPr>
          <p:cNvSpPr/>
          <p:nvPr/>
        </p:nvSpPr>
        <p:spPr>
          <a:xfrm rot="10367999">
            <a:off x="642449" y="103678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4" name="等腰三角形 273">
            <a:extLst>
              <a:ext uri="{FF2B5EF4-FFF2-40B4-BE49-F238E27FC236}">
                <a16:creationId xmlns:a16="http://schemas.microsoft.com/office/drawing/2014/main" id="{1A16A666-812B-49FA-9A3C-3FA4EBB8C286}"/>
              </a:ext>
            </a:extLst>
          </p:cNvPr>
          <p:cNvSpPr/>
          <p:nvPr/>
        </p:nvSpPr>
        <p:spPr>
          <a:xfrm rot="10584000">
            <a:off x="479092" y="105222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5" name="等腰三角形 274">
            <a:extLst>
              <a:ext uri="{FF2B5EF4-FFF2-40B4-BE49-F238E27FC236}">
                <a16:creationId xmlns:a16="http://schemas.microsoft.com/office/drawing/2014/main" id="{A1887072-2F9F-4857-86DA-F3969B0084A4}"/>
              </a:ext>
            </a:extLst>
          </p:cNvPr>
          <p:cNvSpPr/>
          <p:nvPr/>
        </p:nvSpPr>
        <p:spPr>
          <a:xfrm rot="10800000">
            <a:off x="315085" y="105737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等腰三角形 275">
            <a:extLst>
              <a:ext uri="{FF2B5EF4-FFF2-40B4-BE49-F238E27FC236}">
                <a16:creationId xmlns:a16="http://schemas.microsoft.com/office/drawing/2014/main" id="{671E2F0A-70D5-465B-BE86-FA13B3FEC260}"/>
              </a:ext>
            </a:extLst>
          </p:cNvPr>
          <p:cNvSpPr/>
          <p:nvPr/>
        </p:nvSpPr>
        <p:spPr>
          <a:xfrm rot="11016000">
            <a:off x="151090" y="105222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7" name="等腰三角形 276">
            <a:extLst>
              <a:ext uri="{FF2B5EF4-FFF2-40B4-BE49-F238E27FC236}">
                <a16:creationId xmlns:a16="http://schemas.microsoft.com/office/drawing/2014/main" id="{92D10010-96CF-41C4-B215-FD3BA6F4138A}"/>
              </a:ext>
            </a:extLst>
          </p:cNvPr>
          <p:cNvSpPr/>
          <p:nvPr/>
        </p:nvSpPr>
        <p:spPr>
          <a:xfrm rot="11231999">
            <a:off x="-12273" y="103678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8" name="等腰三角形 277">
            <a:extLst>
              <a:ext uri="{FF2B5EF4-FFF2-40B4-BE49-F238E27FC236}">
                <a16:creationId xmlns:a16="http://schemas.microsoft.com/office/drawing/2014/main" id="{1CD998B1-5D2D-4736-8CD4-E30C81813CCF}"/>
              </a:ext>
            </a:extLst>
          </p:cNvPr>
          <p:cNvSpPr/>
          <p:nvPr/>
        </p:nvSpPr>
        <p:spPr>
          <a:xfrm rot="11447999">
            <a:off x="-174333" y="101112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9" name="等腰三角形 278">
            <a:extLst>
              <a:ext uri="{FF2B5EF4-FFF2-40B4-BE49-F238E27FC236}">
                <a16:creationId xmlns:a16="http://schemas.microsoft.com/office/drawing/2014/main" id="{FED579D3-61F4-4492-AF72-45B1B3849211}"/>
              </a:ext>
            </a:extLst>
          </p:cNvPr>
          <p:cNvSpPr/>
          <p:nvPr/>
        </p:nvSpPr>
        <p:spPr>
          <a:xfrm rot="11664000">
            <a:off x="-334464" y="97532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0" name="等腰三角形 279">
            <a:extLst>
              <a:ext uri="{FF2B5EF4-FFF2-40B4-BE49-F238E27FC236}">
                <a16:creationId xmlns:a16="http://schemas.microsoft.com/office/drawing/2014/main" id="{87AA3AEE-EADB-4A9A-A95F-03C63DDD6D3D}"/>
              </a:ext>
            </a:extLst>
          </p:cNvPr>
          <p:cNvSpPr/>
          <p:nvPr/>
        </p:nvSpPr>
        <p:spPr>
          <a:xfrm rot="11880000">
            <a:off x="-492034" y="92954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等腰三角形 280">
            <a:extLst>
              <a:ext uri="{FF2B5EF4-FFF2-40B4-BE49-F238E27FC236}">
                <a16:creationId xmlns:a16="http://schemas.microsoft.com/office/drawing/2014/main" id="{63757182-F5D4-443B-BA66-55BEF6B7AEB2}"/>
              </a:ext>
            </a:extLst>
          </p:cNvPr>
          <p:cNvSpPr/>
          <p:nvPr/>
        </p:nvSpPr>
        <p:spPr>
          <a:xfrm rot="12096000">
            <a:off x="-646415" y="873964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等腰三角形 281">
            <a:extLst>
              <a:ext uri="{FF2B5EF4-FFF2-40B4-BE49-F238E27FC236}">
                <a16:creationId xmlns:a16="http://schemas.microsoft.com/office/drawing/2014/main" id="{5685FD60-A855-45C1-82D9-1008D4B2752C}"/>
              </a:ext>
            </a:extLst>
          </p:cNvPr>
          <p:cNvSpPr/>
          <p:nvPr/>
        </p:nvSpPr>
        <p:spPr>
          <a:xfrm rot="12311999">
            <a:off x="-797006" y="808791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等腰三角形 282">
            <a:extLst>
              <a:ext uri="{FF2B5EF4-FFF2-40B4-BE49-F238E27FC236}">
                <a16:creationId xmlns:a16="http://schemas.microsoft.com/office/drawing/2014/main" id="{0704C26C-B841-4731-A905-0DB95759DF17}"/>
              </a:ext>
            </a:extLst>
          </p:cNvPr>
          <p:cNvSpPr/>
          <p:nvPr/>
        </p:nvSpPr>
        <p:spPr>
          <a:xfrm rot="12527999">
            <a:off x="-943198" y="73430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等腰三角形 283">
            <a:extLst>
              <a:ext uri="{FF2B5EF4-FFF2-40B4-BE49-F238E27FC236}">
                <a16:creationId xmlns:a16="http://schemas.microsoft.com/office/drawing/2014/main" id="{51129C54-6312-4F95-A749-A18A0E495AC0}"/>
              </a:ext>
            </a:extLst>
          </p:cNvPr>
          <p:cNvSpPr/>
          <p:nvPr/>
        </p:nvSpPr>
        <p:spPr>
          <a:xfrm rot="12744000">
            <a:off x="-1084433" y="650777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5" name="等腰三角形 284">
            <a:extLst>
              <a:ext uri="{FF2B5EF4-FFF2-40B4-BE49-F238E27FC236}">
                <a16:creationId xmlns:a16="http://schemas.microsoft.com/office/drawing/2014/main" id="{9FFE3243-2C9E-4D1B-A3FA-C529D5548967}"/>
              </a:ext>
            </a:extLst>
          </p:cNvPr>
          <p:cNvSpPr/>
          <p:nvPr/>
        </p:nvSpPr>
        <p:spPr>
          <a:xfrm rot="12960000">
            <a:off x="-1220160" y="55854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" name="等腰三角形 285">
            <a:extLst>
              <a:ext uri="{FF2B5EF4-FFF2-40B4-BE49-F238E27FC236}">
                <a16:creationId xmlns:a16="http://schemas.microsoft.com/office/drawing/2014/main" id="{655EFA4F-8EF3-4684-840A-EC503D905DD5}"/>
              </a:ext>
            </a:extLst>
          </p:cNvPr>
          <p:cNvSpPr/>
          <p:nvPr/>
        </p:nvSpPr>
        <p:spPr>
          <a:xfrm rot="13176000">
            <a:off x="-1349803" y="457980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7" name="等腰三角形 286">
            <a:extLst>
              <a:ext uri="{FF2B5EF4-FFF2-40B4-BE49-F238E27FC236}">
                <a16:creationId xmlns:a16="http://schemas.microsoft.com/office/drawing/2014/main" id="{921C44E8-644C-4950-86DC-1D22A0D433A4}"/>
              </a:ext>
            </a:extLst>
          </p:cNvPr>
          <p:cNvSpPr/>
          <p:nvPr/>
        </p:nvSpPr>
        <p:spPr>
          <a:xfrm rot="13391999">
            <a:off x="-1472881" y="349463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8" name="等腰三角形 287">
            <a:extLst>
              <a:ext uri="{FF2B5EF4-FFF2-40B4-BE49-F238E27FC236}">
                <a16:creationId xmlns:a16="http://schemas.microsoft.com/office/drawing/2014/main" id="{16E4E5F4-55C6-4ECA-B176-7542D58AA1B4}"/>
              </a:ext>
            </a:extLst>
          </p:cNvPr>
          <p:cNvSpPr/>
          <p:nvPr/>
        </p:nvSpPr>
        <p:spPr>
          <a:xfrm rot="13607999">
            <a:off x="-1588909" y="233442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9" name="等腰三角形 288">
            <a:extLst>
              <a:ext uri="{FF2B5EF4-FFF2-40B4-BE49-F238E27FC236}">
                <a16:creationId xmlns:a16="http://schemas.microsoft.com/office/drawing/2014/main" id="{DC2E0D19-A342-4798-B966-4757CCB13560}"/>
              </a:ext>
            </a:extLst>
          </p:cNvPr>
          <p:cNvSpPr/>
          <p:nvPr/>
        </p:nvSpPr>
        <p:spPr>
          <a:xfrm rot="13824000">
            <a:off x="-1697410" y="11035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0" name="等腰三角形 289">
            <a:extLst>
              <a:ext uri="{FF2B5EF4-FFF2-40B4-BE49-F238E27FC236}">
                <a16:creationId xmlns:a16="http://schemas.microsoft.com/office/drawing/2014/main" id="{766BB2C5-2BB8-4CD3-9CD9-591F78560934}"/>
              </a:ext>
            </a:extLst>
          </p:cNvPr>
          <p:cNvSpPr/>
          <p:nvPr/>
        </p:nvSpPr>
        <p:spPr>
          <a:xfrm rot="14040000">
            <a:off x="-1797994" y="-19301"/>
            <a:ext cx="11561813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1" name="等腰三角形 290">
            <a:extLst>
              <a:ext uri="{FF2B5EF4-FFF2-40B4-BE49-F238E27FC236}">
                <a16:creationId xmlns:a16="http://schemas.microsoft.com/office/drawing/2014/main" id="{2959817F-FE6A-4BAB-98BC-47101C04B4C0}"/>
              </a:ext>
            </a:extLst>
          </p:cNvPr>
          <p:cNvSpPr/>
          <p:nvPr/>
        </p:nvSpPr>
        <p:spPr>
          <a:xfrm rot="14256000">
            <a:off x="-1890212" y="-155013"/>
            <a:ext cx="11561813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等腰三角形 291">
            <a:extLst>
              <a:ext uri="{FF2B5EF4-FFF2-40B4-BE49-F238E27FC236}">
                <a16:creationId xmlns:a16="http://schemas.microsoft.com/office/drawing/2014/main" id="{BE22DF29-7C61-4FD7-BBE5-E8E954BD4C74}"/>
              </a:ext>
            </a:extLst>
          </p:cNvPr>
          <p:cNvSpPr/>
          <p:nvPr/>
        </p:nvSpPr>
        <p:spPr>
          <a:xfrm rot="14471999">
            <a:off x="-1973740" y="-296248"/>
            <a:ext cx="11561820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等腰三角形 292">
            <a:extLst>
              <a:ext uri="{FF2B5EF4-FFF2-40B4-BE49-F238E27FC236}">
                <a16:creationId xmlns:a16="http://schemas.microsoft.com/office/drawing/2014/main" id="{2C9D299F-85B0-40D4-89F7-9F16C28851E1}"/>
              </a:ext>
            </a:extLst>
          </p:cNvPr>
          <p:cNvSpPr/>
          <p:nvPr/>
        </p:nvSpPr>
        <p:spPr>
          <a:xfrm rot="14687999">
            <a:off x="-2048245" y="-442444"/>
            <a:ext cx="11561820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4" name="等腰三角形 293">
            <a:extLst>
              <a:ext uri="{FF2B5EF4-FFF2-40B4-BE49-F238E27FC236}">
                <a16:creationId xmlns:a16="http://schemas.microsoft.com/office/drawing/2014/main" id="{F07F4322-7BF6-495E-86EA-4BA01DE63D3E}"/>
              </a:ext>
            </a:extLst>
          </p:cNvPr>
          <p:cNvSpPr/>
          <p:nvPr/>
        </p:nvSpPr>
        <p:spPr>
          <a:xfrm rot="14904000">
            <a:off x="-2113406" y="-593038"/>
            <a:ext cx="11561824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5" name="等腰三角形 294">
            <a:extLst>
              <a:ext uri="{FF2B5EF4-FFF2-40B4-BE49-F238E27FC236}">
                <a16:creationId xmlns:a16="http://schemas.microsoft.com/office/drawing/2014/main" id="{F21440E9-D249-4C90-BAF3-67605BBB35B3}"/>
              </a:ext>
            </a:extLst>
          </p:cNvPr>
          <p:cNvSpPr/>
          <p:nvPr/>
        </p:nvSpPr>
        <p:spPr>
          <a:xfrm rot="15120000">
            <a:off x="-2168977" y="-747423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6" name="等腰三角形 295">
            <a:extLst>
              <a:ext uri="{FF2B5EF4-FFF2-40B4-BE49-F238E27FC236}">
                <a16:creationId xmlns:a16="http://schemas.microsoft.com/office/drawing/2014/main" id="{563F3F7C-D6B0-4481-86C6-C71E0D971A35}"/>
              </a:ext>
            </a:extLst>
          </p:cNvPr>
          <p:cNvSpPr/>
          <p:nvPr/>
        </p:nvSpPr>
        <p:spPr>
          <a:xfrm rot="15335999">
            <a:off x="-2214755" y="-904991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7" name="等腰三角形 296">
            <a:extLst>
              <a:ext uri="{FF2B5EF4-FFF2-40B4-BE49-F238E27FC236}">
                <a16:creationId xmlns:a16="http://schemas.microsoft.com/office/drawing/2014/main" id="{818A3630-448A-4E58-B914-837825CE7A80}"/>
              </a:ext>
            </a:extLst>
          </p:cNvPr>
          <p:cNvSpPr/>
          <p:nvPr/>
        </p:nvSpPr>
        <p:spPr>
          <a:xfrm rot="15551999">
            <a:off x="-2250550" y="-106512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8" name="等腰三角形 297">
            <a:extLst>
              <a:ext uri="{FF2B5EF4-FFF2-40B4-BE49-F238E27FC236}">
                <a16:creationId xmlns:a16="http://schemas.microsoft.com/office/drawing/2014/main" id="{EA86F49D-038F-4386-BDB1-819D07B72F0A}"/>
              </a:ext>
            </a:extLst>
          </p:cNvPr>
          <p:cNvSpPr/>
          <p:nvPr/>
        </p:nvSpPr>
        <p:spPr>
          <a:xfrm rot="15767999">
            <a:off x="-2276202" y="-1227188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9" name="等腰三角形 298">
            <a:extLst>
              <a:ext uri="{FF2B5EF4-FFF2-40B4-BE49-F238E27FC236}">
                <a16:creationId xmlns:a16="http://schemas.microsoft.com/office/drawing/2014/main" id="{C14D5A87-C13A-409F-91F6-621640F3AEEF}"/>
              </a:ext>
            </a:extLst>
          </p:cNvPr>
          <p:cNvSpPr/>
          <p:nvPr/>
        </p:nvSpPr>
        <p:spPr>
          <a:xfrm rot="15984000">
            <a:off x="-2291653" y="-139054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3178BE2-58B3-47A7-AA7B-871758EA0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377" y="647171"/>
            <a:ext cx="9671247" cy="55636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實作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IMPLEMENTATION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875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矩形 197">
            <a:extLst>
              <a:ext uri="{FF2B5EF4-FFF2-40B4-BE49-F238E27FC236}">
                <a16:creationId xmlns:a16="http://schemas.microsoft.com/office/drawing/2014/main" id="{EB7DE2B1-01B5-48EB-B75E-ECD24836D534}"/>
              </a:ext>
            </a:extLst>
          </p:cNvPr>
          <p:cNvSpPr/>
          <p:nvPr/>
        </p:nvSpPr>
        <p:spPr>
          <a:xfrm>
            <a:off x="747807" y="106563"/>
            <a:ext cx="10696385" cy="6016718"/>
          </a:xfrm>
          <a:prstGeom prst="rect">
            <a:avLst/>
          </a:prstGeom>
          <a:gradFill>
            <a:gsLst>
              <a:gs pos="0">
                <a:srgbClr val="050537">
                  <a:alpha val="0"/>
                </a:srgbClr>
              </a:gs>
              <a:gs pos="43000">
                <a:srgbClr val="180F3A"/>
              </a:gs>
              <a:gs pos="100000">
                <a:srgbClr val="4A113C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等腰三角形 198">
            <a:extLst>
              <a:ext uri="{FF2B5EF4-FFF2-40B4-BE49-F238E27FC236}">
                <a16:creationId xmlns:a16="http://schemas.microsoft.com/office/drawing/2014/main" id="{3A725909-DBDE-4FC0-AB6D-F48B32379B88}"/>
              </a:ext>
            </a:extLst>
          </p:cNvPr>
          <p:cNvSpPr/>
          <p:nvPr/>
        </p:nvSpPr>
        <p:spPr>
          <a:xfrm>
            <a:off x="315079" y="-3133960"/>
            <a:ext cx="11561819" cy="9967089"/>
          </a:xfrm>
          <a:prstGeom prst="triangle">
            <a:avLst/>
          </a:prstGeom>
          <a:noFill/>
          <a:ln w="57150">
            <a:gradFill flip="none" rotWithShape="1">
              <a:gsLst>
                <a:gs pos="0">
                  <a:srgbClr val="6DFEFB"/>
                </a:gs>
                <a:gs pos="25000">
                  <a:srgbClr val="6DFEFB"/>
                </a:gs>
                <a:gs pos="50000">
                  <a:srgbClr val="FF8585"/>
                </a:gs>
                <a:gs pos="97070">
                  <a:srgbClr val="6DFEFB"/>
                </a:gs>
                <a:gs pos="75000">
                  <a:srgbClr val="6DFEFB"/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0" name="等腰三角形 199">
            <a:extLst>
              <a:ext uri="{FF2B5EF4-FFF2-40B4-BE49-F238E27FC236}">
                <a16:creationId xmlns:a16="http://schemas.microsoft.com/office/drawing/2014/main" id="{2D8524B5-5FC4-4CB4-A612-E6AD6AC4D3C7}"/>
              </a:ext>
            </a:extLst>
          </p:cNvPr>
          <p:cNvSpPr/>
          <p:nvPr/>
        </p:nvSpPr>
        <p:spPr>
          <a:xfrm rot="16200000">
            <a:off x="-2296839" y="-15545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等腰三角形 200">
            <a:extLst>
              <a:ext uri="{FF2B5EF4-FFF2-40B4-BE49-F238E27FC236}">
                <a16:creationId xmlns:a16="http://schemas.microsoft.com/office/drawing/2014/main" id="{AE46187E-305C-4B2C-A9C7-8B932BD33E53}"/>
              </a:ext>
            </a:extLst>
          </p:cNvPr>
          <p:cNvSpPr/>
          <p:nvPr/>
        </p:nvSpPr>
        <p:spPr>
          <a:xfrm rot="16416000">
            <a:off x="-2291682" y="-171855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等腰三角形 201">
            <a:extLst>
              <a:ext uri="{FF2B5EF4-FFF2-40B4-BE49-F238E27FC236}">
                <a16:creationId xmlns:a16="http://schemas.microsoft.com/office/drawing/2014/main" id="{53BEDD87-3F54-4670-A0F0-E86F7C396AE3}"/>
              </a:ext>
            </a:extLst>
          </p:cNvPr>
          <p:cNvSpPr/>
          <p:nvPr/>
        </p:nvSpPr>
        <p:spPr>
          <a:xfrm rot="16632000">
            <a:off x="-2276242" y="-188189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等腰三角形 202">
            <a:extLst>
              <a:ext uri="{FF2B5EF4-FFF2-40B4-BE49-F238E27FC236}">
                <a16:creationId xmlns:a16="http://schemas.microsoft.com/office/drawing/2014/main" id="{C37FA6C0-C384-49F2-AC39-FD3A184DF37B}"/>
              </a:ext>
            </a:extLst>
          </p:cNvPr>
          <p:cNvSpPr/>
          <p:nvPr/>
        </p:nvSpPr>
        <p:spPr>
          <a:xfrm rot="16848000">
            <a:off x="-2250573" y="-204396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等腰三角形 203">
            <a:extLst>
              <a:ext uri="{FF2B5EF4-FFF2-40B4-BE49-F238E27FC236}">
                <a16:creationId xmlns:a16="http://schemas.microsoft.com/office/drawing/2014/main" id="{5D9BBC50-4F59-4525-AF93-79E696A11C7C}"/>
              </a:ext>
            </a:extLst>
          </p:cNvPr>
          <p:cNvSpPr/>
          <p:nvPr/>
        </p:nvSpPr>
        <p:spPr>
          <a:xfrm rot="17064000">
            <a:off x="-2214773" y="-220410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等腰三角形 204">
            <a:extLst>
              <a:ext uri="{FF2B5EF4-FFF2-40B4-BE49-F238E27FC236}">
                <a16:creationId xmlns:a16="http://schemas.microsoft.com/office/drawing/2014/main" id="{D8E6A394-200E-4A3E-BE76-9BC43675865F}"/>
              </a:ext>
            </a:extLst>
          </p:cNvPr>
          <p:cNvSpPr/>
          <p:nvPr/>
        </p:nvSpPr>
        <p:spPr>
          <a:xfrm rot="17280000">
            <a:off x="-2168988" y="-236167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等腰三角形 205">
            <a:extLst>
              <a:ext uri="{FF2B5EF4-FFF2-40B4-BE49-F238E27FC236}">
                <a16:creationId xmlns:a16="http://schemas.microsoft.com/office/drawing/2014/main" id="{A53AB7F2-FFDF-4CFE-A942-0BE12416DB14}"/>
              </a:ext>
            </a:extLst>
          </p:cNvPr>
          <p:cNvSpPr/>
          <p:nvPr/>
        </p:nvSpPr>
        <p:spPr>
          <a:xfrm rot="17496000">
            <a:off x="-2113413" y="-251605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等腰三角形 206">
            <a:extLst>
              <a:ext uri="{FF2B5EF4-FFF2-40B4-BE49-F238E27FC236}">
                <a16:creationId xmlns:a16="http://schemas.microsoft.com/office/drawing/2014/main" id="{2BFD948B-AF8C-4067-BA8D-8C3A001973F9}"/>
              </a:ext>
            </a:extLst>
          </p:cNvPr>
          <p:cNvSpPr/>
          <p:nvPr/>
        </p:nvSpPr>
        <p:spPr>
          <a:xfrm rot="17712000">
            <a:off x="-2048256" y="-2666648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等腰三角形 207">
            <a:extLst>
              <a:ext uri="{FF2B5EF4-FFF2-40B4-BE49-F238E27FC236}">
                <a16:creationId xmlns:a16="http://schemas.microsoft.com/office/drawing/2014/main" id="{23873F97-8489-48A1-8B41-D65B3F2F2646}"/>
              </a:ext>
            </a:extLst>
          </p:cNvPr>
          <p:cNvSpPr/>
          <p:nvPr/>
        </p:nvSpPr>
        <p:spPr>
          <a:xfrm rot="17928000">
            <a:off x="-1973758" y="-28128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等腰三角形 208">
            <a:extLst>
              <a:ext uri="{FF2B5EF4-FFF2-40B4-BE49-F238E27FC236}">
                <a16:creationId xmlns:a16="http://schemas.microsoft.com/office/drawing/2014/main" id="{8701F332-7F82-469E-B604-1AFC30BC98FF}"/>
              </a:ext>
            </a:extLst>
          </p:cNvPr>
          <p:cNvSpPr/>
          <p:nvPr/>
        </p:nvSpPr>
        <p:spPr>
          <a:xfrm rot="18144000">
            <a:off x="-1890230" y="-295408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等腰三角形 209">
            <a:extLst>
              <a:ext uri="{FF2B5EF4-FFF2-40B4-BE49-F238E27FC236}">
                <a16:creationId xmlns:a16="http://schemas.microsoft.com/office/drawing/2014/main" id="{D819E7F7-482E-43B8-9DDF-A781B04D9D8C}"/>
              </a:ext>
            </a:extLst>
          </p:cNvPr>
          <p:cNvSpPr/>
          <p:nvPr/>
        </p:nvSpPr>
        <p:spPr>
          <a:xfrm rot="18360000">
            <a:off x="-1798005" y="-308979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等腰三角形 210">
            <a:extLst>
              <a:ext uri="{FF2B5EF4-FFF2-40B4-BE49-F238E27FC236}">
                <a16:creationId xmlns:a16="http://schemas.microsoft.com/office/drawing/2014/main" id="{E7EFB63D-DB07-4666-B702-43CF19874C7D}"/>
              </a:ext>
            </a:extLst>
          </p:cNvPr>
          <p:cNvSpPr/>
          <p:nvPr/>
        </p:nvSpPr>
        <p:spPr>
          <a:xfrm rot="18576000">
            <a:off x="-1697433" y="-3219453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等腰三角形 211">
            <a:extLst>
              <a:ext uri="{FF2B5EF4-FFF2-40B4-BE49-F238E27FC236}">
                <a16:creationId xmlns:a16="http://schemas.microsoft.com/office/drawing/2014/main" id="{10203003-FD70-4DD7-9863-201B1300FB89}"/>
              </a:ext>
            </a:extLst>
          </p:cNvPr>
          <p:cNvSpPr/>
          <p:nvPr/>
        </p:nvSpPr>
        <p:spPr>
          <a:xfrm rot="18792000">
            <a:off x="-1588920" y="-334253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等腰三角形 212">
            <a:extLst>
              <a:ext uri="{FF2B5EF4-FFF2-40B4-BE49-F238E27FC236}">
                <a16:creationId xmlns:a16="http://schemas.microsoft.com/office/drawing/2014/main" id="{F5BFC0AC-04C9-4CAC-B073-D3C9619802C4}"/>
              </a:ext>
            </a:extLst>
          </p:cNvPr>
          <p:cNvSpPr/>
          <p:nvPr/>
        </p:nvSpPr>
        <p:spPr>
          <a:xfrm rot="19008000">
            <a:off x="-1472894" y="-345855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等腰三角形 213">
            <a:extLst>
              <a:ext uri="{FF2B5EF4-FFF2-40B4-BE49-F238E27FC236}">
                <a16:creationId xmlns:a16="http://schemas.microsoft.com/office/drawing/2014/main" id="{DE1E1EBD-F950-4C2C-BB0D-F3C451ECCC1D}"/>
              </a:ext>
            </a:extLst>
          </p:cNvPr>
          <p:cNvSpPr/>
          <p:nvPr/>
        </p:nvSpPr>
        <p:spPr>
          <a:xfrm rot="19224000">
            <a:off x="-1349814" y="-356706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等腰三角形 214">
            <a:extLst>
              <a:ext uri="{FF2B5EF4-FFF2-40B4-BE49-F238E27FC236}">
                <a16:creationId xmlns:a16="http://schemas.microsoft.com/office/drawing/2014/main" id="{12C5B92F-881B-4FE0-BDAD-03D07BD6AA9F}"/>
              </a:ext>
            </a:extLst>
          </p:cNvPr>
          <p:cNvSpPr/>
          <p:nvPr/>
        </p:nvSpPr>
        <p:spPr>
          <a:xfrm rot="19440000">
            <a:off x="-1220167" y="-3667629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等腰三角形 215">
            <a:extLst>
              <a:ext uri="{FF2B5EF4-FFF2-40B4-BE49-F238E27FC236}">
                <a16:creationId xmlns:a16="http://schemas.microsoft.com/office/drawing/2014/main" id="{034FCC5B-103F-4361-8325-B72088AC2098}"/>
              </a:ext>
            </a:extLst>
          </p:cNvPr>
          <p:cNvSpPr/>
          <p:nvPr/>
        </p:nvSpPr>
        <p:spPr>
          <a:xfrm rot="19656000">
            <a:off x="-1084451" y="-3759854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等腰三角形 216">
            <a:extLst>
              <a:ext uri="{FF2B5EF4-FFF2-40B4-BE49-F238E27FC236}">
                <a16:creationId xmlns:a16="http://schemas.microsoft.com/office/drawing/2014/main" id="{1DC37495-A78C-418B-A5D7-71B182275099}"/>
              </a:ext>
            </a:extLst>
          </p:cNvPr>
          <p:cNvSpPr/>
          <p:nvPr/>
        </p:nvSpPr>
        <p:spPr>
          <a:xfrm rot="19872000">
            <a:off x="-943212" y="-384338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等腰三角形 217">
            <a:extLst>
              <a:ext uri="{FF2B5EF4-FFF2-40B4-BE49-F238E27FC236}">
                <a16:creationId xmlns:a16="http://schemas.microsoft.com/office/drawing/2014/main" id="{AF885551-22AB-433B-87FF-BF044786C1AF}"/>
              </a:ext>
            </a:extLst>
          </p:cNvPr>
          <p:cNvSpPr/>
          <p:nvPr/>
        </p:nvSpPr>
        <p:spPr>
          <a:xfrm rot="20088000">
            <a:off x="-797020" y="-3917884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等腰三角形 218">
            <a:extLst>
              <a:ext uri="{FF2B5EF4-FFF2-40B4-BE49-F238E27FC236}">
                <a16:creationId xmlns:a16="http://schemas.microsoft.com/office/drawing/2014/main" id="{56269817-5366-43EB-8D16-584A4221860B}"/>
              </a:ext>
            </a:extLst>
          </p:cNvPr>
          <p:cNvSpPr/>
          <p:nvPr/>
        </p:nvSpPr>
        <p:spPr>
          <a:xfrm rot="20304000">
            <a:off x="-646426" y="-398304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等腰三角形 219">
            <a:extLst>
              <a:ext uri="{FF2B5EF4-FFF2-40B4-BE49-F238E27FC236}">
                <a16:creationId xmlns:a16="http://schemas.microsoft.com/office/drawing/2014/main" id="{4C777AB8-DFD7-4C05-B098-490759608FE5}"/>
              </a:ext>
            </a:extLst>
          </p:cNvPr>
          <p:cNvSpPr/>
          <p:nvPr/>
        </p:nvSpPr>
        <p:spPr>
          <a:xfrm rot="20520000">
            <a:off x="-492041" y="-403863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等腰三角形 220">
            <a:extLst>
              <a:ext uri="{FF2B5EF4-FFF2-40B4-BE49-F238E27FC236}">
                <a16:creationId xmlns:a16="http://schemas.microsoft.com/office/drawing/2014/main" id="{4F432359-3F93-4E8A-8C86-E34A1D7F0505}"/>
              </a:ext>
            </a:extLst>
          </p:cNvPr>
          <p:cNvSpPr/>
          <p:nvPr/>
        </p:nvSpPr>
        <p:spPr>
          <a:xfrm rot="20736000">
            <a:off x="-334478" y="-40844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2" name="等腰三角形 221">
            <a:extLst>
              <a:ext uri="{FF2B5EF4-FFF2-40B4-BE49-F238E27FC236}">
                <a16:creationId xmlns:a16="http://schemas.microsoft.com/office/drawing/2014/main" id="{EA71F73B-786D-4380-A881-472DC32769E7}"/>
              </a:ext>
            </a:extLst>
          </p:cNvPr>
          <p:cNvSpPr/>
          <p:nvPr/>
        </p:nvSpPr>
        <p:spPr>
          <a:xfrm rot="20952000">
            <a:off x="-174339" y="-41202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等腰三角形 222">
            <a:extLst>
              <a:ext uri="{FF2B5EF4-FFF2-40B4-BE49-F238E27FC236}">
                <a16:creationId xmlns:a16="http://schemas.microsoft.com/office/drawing/2014/main" id="{C86649CF-5186-4BC5-9E46-814876A1252F}"/>
              </a:ext>
            </a:extLst>
          </p:cNvPr>
          <p:cNvSpPr/>
          <p:nvPr/>
        </p:nvSpPr>
        <p:spPr>
          <a:xfrm rot="21168000">
            <a:off x="-12273" y="-414586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等腰三角形 223">
            <a:extLst>
              <a:ext uri="{FF2B5EF4-FFF2-40B4-BE49-F238E27FC236}">
                <a16:creationId xmlns:a16="http://schemas.microsoft.com/office/drawing/2014/main" id="{7093155C-FBC4-43A8-9E63-FD7DB97853F3}"/>
              </a:ext>
            </a:extLst>
          </p:cNvPr>
          <p:cNvSpPr/>
          <p:nvPr/>
        </p:nvSpPr>
        <p:spPr>
          <a:xfrm rot="21384000">
            <a:off x="151090" y="-416131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等腰三角形 224">
            <a:extLst>
              <a:ext uri="{FF2B5EF4-FFF2-40B4-BE49-F238E27FC236}">
                <a16:creationId xmlns:a16="http://schemas.microsoft.com/office/drawing/2014/main" id="{7D1CF3A9-D250-4528-9CDE-4BF7FD4F6FF6}"/>
              </a:ext>
            </a:extLst>
          </p:cNvPr>
          <p:cNvSpPr/>
          <p:nvPr/>
        </p:nvSpPr>
        <p:spPr>
          <a:xfrm>
            <a:off x="315085" y="-416646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等腰三角形 225">
            <a:extLst>
              <a:ext uri="{FF2B5EF4-FFF2-40B4-BE49-F238E27FC236}">
                <a16:creationId xmlns:a16="http://schemas.microsoft.com/office/drawing/2014/main" id="{4574E532-1A82-4B3D-9BD5-3B5C3A4E22BB}"/>
              </a:ext>
            </a:extLst>
          </p:cNvPr>
          <p:cNvSpPr/>
          <p:nvPr/>
        </p:nvSpPr>
        <p:spPr>
          <a:xfrm rot="216000">
            <a:off x="479092" y="-416131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等腰三角形 226">
            <a:extLst>
              <a:ext uri="{FF2B5EF4-FFF2-40B4-BE49-F238E27FC236}">
                <a16:creationId xmlns:a16="http://schemas.microsoft.com/office/drawing/2014/main" id="{4749C9A5-A22A-433B-9373-4CCE37624966}"/>
              </a:ext>
            </a:extLst>
          </p:cNvPr>
          <p:cNvSpPr/>
          <p:nvPr/>
        </p:nvSpPr>
        <p:spPr>
          <a:xfrm rot="432000">
            <a:off x="642449" y="-414586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等腰三角形 227">
            <a:extLst>
              <a:ext uri="{FF2B5EF4-FFF2-40B4-BE49-F238E27FC236}">
                <a16:creationId xmlns:a16="http://schemas.microsoft.com/office/drawing/2014/main" id="{77537215-2902-4A43-9CEA-62C2B405BA38}"/>
              </a:ext>
            </a:extLst>
          </p:cNvPr>
          <p:cNvSpPr/>
          <p:nvPr/>
        </p:nvSpPr>
        <p:spPr>
          <a:xfrm rot="648000">
            <a:off x="804512" y="-4120196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等腰三角形 228">
            <a:extLst>
              <a:ext uri="{FF2B5EF4-FFF2-40B4-BE49-F238E27FC236}">
                <a16:creationId xmlns:a16="http://schemas.microsoft.com/office/drawing/2014/main" id="{F1921987-CF08-455C-9F14-29493FAD7B09}"/>
              </a:ext>
            </a:extLst>
          </p:cNvPr>
          <p:cNvSpPr/>
          <p:nvPr/>
        </p:nvSpPr>
        <p:spPr>
          <a:xfrm rot="864000">
            <a:off x="964651" y="-4084408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等腰三角形 229">
            <a:extLst>
              <a:ext uri="{FF2B5EF4-FFF2-40B4-BE49-F238E27FC236}">
                <a16:creationId xmlns:a16="http://schemas.microsoft.com/office/drawing/2014/main" id="{DFE570B8-D694-4073-8FAE-77D5BF28D0D3}"/>
              </a:ext>
            </a:extLst>
          </p:cNvPr>
          <p:cNvSpPr/>
          <p:nvPr/>
        </p:nvSpPr>
        <p:spPr>
          <a:xfrm rot="1080000">
            <a:off x="1122216" y="-4038630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等腰三角形 230">
            <a:extLst>
              <a:ext uri="{FF2B5EF4-FFF2-40B4-BE49-F238E27FC236}">
                <a16:creationId xmlns:a16="http://schemas.microsoft.com/office/drawing/2014/main" id="{753AA50D-ABE5-4F1B-BF50-F6D1792868A9}"/>
              </a:ext>
            </a:extLst>
          </p:cNvPr>
          <p:cNvSpPr/>
          <p:nvPr/>
        </p:nvSpPr>
        <p:spPr>
          <a:xfrm rot="1296000">
            <a:off x="1276601" y="-3983047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等腰三角形 231">
            <a:extLst>
              <a:ext uri="{FF2B5EF4-FFF2-40B4-BE49-F238E27FC236}">
                <a16:creationId xmlns:a16="http://schemas.microsoft.com/office/drawing/2014/main" id="{5D1008F4-795F-4B84-92A0-5BB90F43AE53}"/>
              </a:ext>
            </a:extLst>
          </p:cNvPr>
          <p:cNvSpPr/>
          <p:nvPr/>
        </p:nvSpPr>
        <p:spPr>
          <a:xfrm rot="1512000">
            <a:off x="1427188" y="-3917879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等腰三角形 232">
            <a:extLst>
              <a:ext uri="{FF2B5EF4-FFF2-40B4-BE49-F238E27FC236}">
                <a16:creationId xmlns:a16="http://schemas.microsoft.com/office/drawing/2014/main" id="{1354057A-E9E1-488C-AD82-C4988704090A}"/>
              </a:ext>
            </a:extLst>
          </p:cNvPr>
          <p:cNvSpPr/>
          <p:nvPr/>
        </p:nvSpPr>
        <p:spPr>
          <a:xfrm rot="1728000">
            <a:off x="1573391" y="-3843381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等腰三角形 233">
            <a:extLst>
              <a:ext uri="{FF2B5EF4-FFF2-40B4-BE49-F238E27FC236}">
                <a16:creationId xmlns:a16="http://schemas.microsoft.com/office/drawing/2014/main" id="{D9E1717B-B661-4EA4-A739-02E2EF81EDD5}"/>
              </a:ext>
            </a:extLst>
          </p:cNvPr>
          <p:cNvSpPr/>
          <p:nvPr/>
        </p:nvSpPr>
        <p:spPr>
          <a:xfrm rot="1944000">
            <a:off x="1714626" y="-375986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等腰三角形 234">
            <a:extLst>
              <a:ext uri="{FF2B5EF4-FFF2-40B4-BE49-F238E27FC236}">
                <a16:creationId xmlns:a16="http://schemas.microsoft.com/office/drawing/2014/main" id="{CA8EB148-0496-47A2-9754-F6998381C57C}"/>
              </a:ext>
            </a:extLst>
          </p:cNvPr>
          <p:cNvSpPr/>
          <p:nvPr/>
        </p:nvSpPr>
        <p:spPr>
          <a:xfrm rot="2160000">
            <a:off x="1850335" y="-366763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等腰三角形 235">
            <a:extLst>
              <a:ext uri="{FF2B5EF4-FFF2-40B4-BE49-F238E27FC236}">
                <a16:creationId xmlns:a16="http://schemas.microsoft.com/office/drawing/2014/main" id="{7B20AB31-44A7-41E7-9939-472CDA6DC981}"/>
              </a:ext>
            </a:extLst>
          </p:cNvPr>
          <p:cNvSpPr/>
          <p:nvPr/>
        </p:nvSpPr>
        <p:spPr>
          <a:xfrm rot="2375999">
            <a:off x="1979982" y="-3567063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等腰三角形 236">
            <a:extLst>
              <a:ext uri="{FF2B5EF4-FFF2-40B4-BE49-F238E27FC236}">
                <a16:creationId xmlns:a16="http://schemas.microsoft.com/office/drawing/2014/main" id="{D389E545-593A-46FD-810A-E02FB587EE29}"/>
              </a:ext>
            </a:extLst>
          </p:cNvPr>
          <p:cNvSpPr/>
          <p:nvPr/>
        </p:nvSpPr>
        <p:spPr>
          <a:xfrm rot="2592000">
            <a:off x="2103063" y="-3458555"/>
            <a:ext cx="11561819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等腰三角形 237">
            <a:extLst>
              <a:ext uri="{FF2B5EF4-FFF2-40B4-BE49-F238E27FC236}">
                <a16:creationId xmlns:a16="http://schemas.microsoft.com/office/drawing/2014/main" id="{D295FF28-ECF3-40B6-B003-CA8C07C78CB8}"/>
              </a:ext>
            </a:extLst>
          </p:cNvPr>
          <p:cNvSpPr/>
          <p:nvPr/>
        </p:nvSpPr>
        <p:spPr>
          <a:xfrm rot="2808000">
            <a:off x="2219091" y="-3342534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等腰三角形 238">
            <a:extLst>
              <a:ext uri="{FF2B5EF4-FFF2-40B4-BE49-F238E27FC236}">
                <a16:creationId xmlns:a16="http://schemas.microsoft.com/office/drawing/2014/main" id="{A2E1C8E4-64ED-4ACF-B0EE-2642776DC046}"/>
              </a:ext>
            </a:extLst>
          </p:cNvPr>
          <p:cNvSpPr/>
          <p:nvPr/>
        </p:nvSpPr>
        <p:spPr>
          <a:xfrm rot="3024000">
            <a:off x="2327608" y="-321944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等腰三角形 239">
            <a:extLst>
              <a:ext uri="{FF2B5EF4-FFF2-40B4-BE49-F238E27FC236}">
                <a16:creationId xmlns:a16="http://schemas.microsoft.com/office/drawing/2014/main" id="{B2DF3793-31AD-4B36-AFF1-5EBFE1910056}"/>
              </a:ext>
            </a:extLst>
          </p:cNvPr>
          <p:cNvSpPr/>
          <p:nvPr/>
        </p:nvSpPr>
        <p:spPr>
          <a:xfrm rot="3240000">
            <a:off x="2428168" y="-308979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1" name="等腰三角形 240">
            <a:extLst>
              <a:ext uri="{FF2B5EF4-FFF2-40B4-BE49-F238E27FC236}">
                <a16:creationId xmlns:a16="http://schemas.microsoft.com/office/drawing/2014/main" id="{66D4DB02-B4AC-4C25-B836-B8769E752000}"/>
              </a:ext>
            </a:extLst>
          </p:cNvPr>
          <p:cNvSpPr/>
          <p:nvPr/>
        </p:nvSpPr>
        <p:spPr>
          <a:xfrm rot="3455999">
            <a:off x="2520398" y="-2954085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等腰三角形 241">
            <a:extLst>
              <a:ext uri="{FF2B5EF4-FFF2-40B4-BE49-F238E27FC236}">
                <a16:creationId xmlns:a16="http://schemas.microsoft.com/office/drawing/2014/main" id="{001DE960-68C2-45F7-A0ED-F294CE618A36}"/>
              </a:ext>
            </a:extLst>
          </p:cNvPr>
          <p:cNvSpPr/>
          <p:nvPr/>
        </p:nvSpPr>
        <p:spPr>
          <a:xfrm rot="3672000">
            <a:off x="2603926" y="-28128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等腰三角形 242">
            <a:extLst>
              <a:ext uri="{FF2B5EF4-FFF2-40B4-BE49-F238E27FC236}">
                <a16:creationId xmlns:a16="http://schemas.microsoft.com/office/drawing/2014/main" id="{E2C9B0E2-9A13-493E-BF61-A0115AB13FF2}"/>
              </a:ext>
            </a:extLst>
          </p:cNvPr>
          <p:cNvSpPr/>
          <p:nvPr/>
        </p:nvSpPr>
        <p:spPr>
          <a:xfrm rot="3888000">
            <a:off x="2678412" y="-2666648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等腰三角形 243">
            <a:extLst>
              <a:ext uri="{FF2B5EF4-FFF2-40B4-BE49-F238E27FC236}">
                <a16:creationId xmlns:a16="http://schemas.microsoft.com/office/drawing/2014/main" id="{FA16BEA9-005E-48EB-AC6E-7154C5A45FF9}"/>
              </a:ext>
            </a:extLst>
          </p:cNvPr>
          <p:cNvSpPr/>
          <p:nvPr/>
        </p:nvSpPr>
        <p:spPr>
          <a:xfrm rot="4104000">
            <a:off x="2743587" y="-2516056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等腰三角形 244">
            <a:extLst>
              <a:ext uri="{FF2B5EF4-FFF2-40B4-BE49-F238E27FC236}">
                <a16:creationId xmlns:a16="http://schemas.microsoft.com/office/drawing/2014/main" id="{D8461C9C-3E86-4B41-84CE-3F6BAA85FEA1}"/>
              </a:ext>
            </a:extLst>
          </p:cNvPr>
          <p:cNvSpPr/>
          <p:nvPr/>
        </p:nvSpPr>
        <p:spPr>
          <a:xfrm rot="4320000">
            <a:off x="2799163" y="-2361671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等腰三角形 245">
            <a:extLst>
              <a:ext uri="{FF2B5EF4-FFF2-40B4-BE49-F238E27FC236}">
                <a16:creationId xmlns:a16="http://schemas.microsoft.com/office/drawing/2014/main" id="{07EBA4EE-B209-4DC1-AB1F-95ECD5C6E10B}"/>
              </a:ext>
            </a:extLst>
          </p:cNvPr>
          <p:cNvSpPr/>
          <p:nvPr/>
        </p:nvSpPr>
        <p:spPr>
          <a:xfrm rot="4535999">
            <a:off x="2844948" y="-2204101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等腰三角形 246">
            <a:extLst>
              <a:ext uri="{FF2B5EF4-FFF2-40B4-BE49-F238E27FC236}">
                <a16:creationId xmlns:a16="http://schemas.microsoft.com/office/drawing/2014/main" id="{A33BCE33-6C15-4B59-A338-2DC53F0E6591}"/>
              </a:ext>
            </a:extLst>
          </p:cNvPr>
          <p:cNvSpPr/>
          <p:nvPr/>
        </p:nvSpPr>
        <p:spPr>
          <a:xfrm rot="4752000">
            <a:off x="2880743" y="-204396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等腰三角形 247">
            <a:extLst>
              <a:ext uri="{FF2B5EF4-FFF2-40B4-BE49-F238E27FC236}">
                <a16:creationId xmlns:a16="http://schemas.microsoft.com/office/drawing/2014/main" id="{903816A1-0907-43C0-99C2-F330405CB986}"/>
              </a:ext>
            </a:extLst>
          </p:cNvPr>
          <p:cNvSpPr/>
          <p:nvPr/>
        </p:nvSpPr>
        <p:spPr>
          <a:xfrm rot="4967999">
            <a:off x="2906399" y="-1881899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等腰三角形 248">
            <a:extLst>
              <a:ext uri="{FF2B5EF4-FFF2-40B4-BE49-F238E27FC236}">
                <a16:creationId xmlns:a16="http://schemas.microsoft.com/office/drawing/2014/main" id="{354B7C45-8DD9-4B62-9926-8813282D39B9}"/>
              </a:ext>
            </a:extLst>
          </p:cNvPr>
          <p:cNvSpPr/>
          <p:nvPr/>
        </p:nvSpPr>
        <p:spPr>
          <a:xfrm rot="5184000">
            <a:off x="2921846" y="-1718554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等腰三角形 249">
            <a:extLst>
              <a:ext uri="{FF2B5EF4-FFF2-40B4-BE49-F238E27FC236}">
                <a16:creationId xmlns:a16="http://schemas.microsoft.com/office/drawing/2014/main" id="{24547CF9-3956-40A3-9199-230D4DC0009E}"/>
              </a:ext>
            </a:extLst>
          </p:cNvPr>
          <p:cNvSpPr/>
          <p:nvPr/>
        </p:nvSpPr>
        <p:spPr>
          <a:xfrm rot="5400000">
            <a:off x="2927014" y="-1554547"/>
            <a:ext cx="11561824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等腰三角形 250">
            <a:extLst>
              <a:ext uri="{FF2B5EF4-FFF2-40B4-BE49-F238E27FC236}">
                <a16:creationId xmlns:a16="http://schemas.microsoft.com/office/drawing/2014/main" id="{4AEA30B4-1E52-492B-9A19-49FB42BC9F63}"/>
              </a:ext>
            </a:extLst>
          </p:cNvPr>
          <p:cNvSpPr/>
          <p:nvPr/>
        </p:nvSpPr>
        <p:spPr>
          <a:xfrm rot="5615999">
            <a:off x="2921862" y="-1390533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等腰三角形 251">
            <a:extLst>
              <a:ext uri="{FF2B5EF4-FFF2-40B4-BE49-F238E27FC236}">
                <a16:creationId xmlns:a16="http://schemas.microsoft.com/office/drawing/2014/main" id="{73605FA4-7CA8-45DA-B3E3-9D46B5806284}"/>
              </a:ext>
            </a:extLst>
          </p:cNvPr>
          <p:cNvSpPr/>
          <p:nvPr/>
        </p:nvSpPr>
        <p:spPr>
          <a:xfrm rot="5832000">
            <a:off x="2906399" y="-1227182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3" name="等腰三角形 252">
            <a:extLst>
              <a:ext uri="{FF2B5EF4-FFF2-40B4-BE49-F238E27FC236}">
                <a16:creationId xmlns:a16="http://schemas.microsoft.com/office/drawing/2014/main" id="{8C2C79FA-6024-4584-91CB-406333C0E4AE}"/>
              </a:ext>
            </a:extLst>
          </p:cNvPr>
          <p:cNvSpPr/>
          <p:nvPr/>
        </p:nvSpPr>
        <p:spPr>
          <a:xfrm rot="6047999">
            <a:off x="2880743" y="-1065118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等腰三角形 253">
            <a:extLst>
              <a:ext uri="{FF2B5EF4-FFF2-40B4-BE49-F238E27FC236}">
                <a16:creationId xmlns:a16="http://schemas.microsoft.com/office/drawing/2014/main" id="{20DFE82A-4318-4D1C-ACF7-DE055A0282C0}"/>
              </a:ext>
            </a:extLst>
          </p:cNvPr>
          <p:cNvSpPr/>
          <p:nvPr/>
        </p:nvSpPr>
        <p:spPr>
          <a:xfrm rot="6264000">
            <a:off x="2844941" y="-904986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等腰三角形 254">
            <a:extLst>
              <a:ext uri="{FF2B5EF4-FFF2-40B4-BE49-F238E27FC236}">
                <a16:creationId xmlns:a16="http://schemas.microsoft.com/office/drawing/2014/main" id="{AA1DB9DA-AC77-479E-8F10-E70173DBF0F6}"/>
              </a:ext>
            </a:extLst>
          </p:cNvPr>
          <p:cNvSpPr/>
          <p:nvPr/>
        </p:nvSpPr>
        <p:spPr>
          <a:xfrm rot="6480000">
            <a:off x="2799156" y="-747417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等腰三角形 255">
            <a:extLst>
              <a:ext uri="{FF2B5EF4-FFF2-40B4-BE49-F238E27FC236}">
                <a16:creationId xmlns:a16="http://schemas.microsoft.com/office/drawing/2014/main" id="{93ABCBEB-D45D-499D-B264-837D92D2C389}"/>
              </a:ext>
            </a:extLst>
          </p:cNvPr>
          <p:cNvSpPr/>
          <p:nvPr/>
        </p:nvSpPr>
        <p:spPr>
          <a:xfrm rot="6695999">
            <a:off x="2743580" y="-593031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等腰三角形 256">
            <a:extLst>
              <a:ext uri="{FF2B5EF4-FFF2-40B4-BE49-F238E27FC236}">
                <a16:creationId xmlns:a16="http://schemas.microsoft.com/office/drawing/2014/main" id="{DF05C460-FE86-4763-9A8D-452440DE8D33}"/>
              </a:ext>
            </a:extLst>
          </p:cNvPr>
          <p:cNvSpPr/>
          <p:nvPr/>
        </p:nvSpPr>
        <p:spPr>
          <a:xfrm rot="6912000">
            <a:off x="2678419" y="-442433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8" name="等腰三角形 257">
            <a:extLst>
              <a:ext uri="{FF2B5EF4-FFF2-40B4-BE49-F238E27FC236}">
                <a16:creationId xmlns:a16="http://schemas.microsoft.com/office/drawing/2014/main" id="{1DD5714F-0B06-4322-883B-B1DA193D158B}"/>
              </a:ext>
            </a:extLst>
          </p:cNvPr>
          <p:cNvSpPr/>
          <p:nvPr/>
        </p:nvSpPr>
        <p:spPr>
          <a:xfrm rot="7127999">
            <a:off x="2603921" y="-296230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9" name="等腰三角形 258">
            <a:extLst>
              <a:ext uri="{FF2B5EF4-FFF2-40B4-BE49-F238E27FC236}">
                <a16:creationId xmlns:a16="http://schemas.microsoft.com/office/drawing/2014/main" id="{F2F40A48-6A8F-40E2-ADF2-1082661169B3}"/>
              </a:ext>
            </a:extLst>
          </p:cNvPr>
          <p:cNvSpPr/>
          <p:nvPr/>
        </p:nvSpPr>
        <p:spPr>
          <a:xfrm rot="7344000">
            <a:off x="2520405" y="-154988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等腰三角形 259">
            <a:extLst>
              <a:ext uri="{FF2B5EF4-FFF2-40B4-BE49-F238E27FC236}">
                <a16:creationId xmlns:a16="http://schemas.microsoft.com/office/drawing/2014/main" id="{7BD56028-D68D-48A4-A452-C53EACD2F3EA}"/>
              </a:ext>
            </a:extLst>
          </p:cNvPr>
          <p:cNvSpPr/>
          <p:nvPr/>
        </p:nvSpPr>
        <p:spPr>
          <a:xfrm rot="7560000">
            <a:off x="2428168" y="-19290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1" name="等腰三角形 260">
            <a:extLst>
              <a:ext uri="{FF2B5EF4-FFF2-40B4-BE49-F238E27FC236}">
                <a16:creationId xmlns:a16="http://schemas.microsoft.com/office/drawing/2014/main" id="{B7770902-366B-435F-9606-EC926B0588AF}"/>
              </a:ext>
            </a:extLst>
          </p:cNvPr>
          <p:cNvSpPr/>
          <p:nvPr/>
        </p:nvSpPr>
        <p:spPr>
          <a:xfrm rot="7775999">
            <a:off x="2327603" y="110361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等腰三角形 261">
            <a:extLst>
              <a:ext uri="{FF2B5EF4-FFF2-40B4-BE49-F238E27FC236}">
                <a16:creationId xmlns:a16="http://schemas.microsoft.com/office/drawing/2014/main" id="{DD96792D-42E4-46F8-82BD-6C2B80668AC6}"/>
              </a:ext>
            </a:extLst>
          </p:cNvPr>
          <p:cNvSpPr/>
          <p:nvPr/>
        </p:nvSpPr>
        <p:spPr>
          <a:xfrm rot="7992000">
            <a:off x="2219091" y="233442"/>
            <a:ext cx="11561831" cy="9967088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等腰三角形 262">
            <a:extLst>
              <a:ext uri="{FF2B5EF4-FFF2-40B4-BE49-F238E27FC236}">
                <a16:creationId xmlns:a16="http://schemas.microsoft.com/office/drawing/2014/main" id="{734EE451-FBCA-4707-9CB0-0C9D1473B530}"/>
              </a:ext>
            </a:extLst>
          </p:cNvPr>
          <p:cNvSpPr/>
          <p:nvPr/>
        </p:nvSpPr>
        <p:spPr>
          <a:xfrm rot="8207999">
            <a:off x="2103063" y="34946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4" name="等腰三角形 263">
            <a:extLst>
              <a:ext uri="{FF2B5EF4-FFF2-40B4-BE49-F238E27FC236}">
                <a16:creationId xmlns:a16="http://schemas.microsoft.com/office/drawing/2014/main" id="{C194C6E6-F9F2-4CAA-A46C-39AA8AFB97EF}"/>
              </a:ext>
            </a:extLst>
          </p:cNvPr>
          <p:cNvSpPr/>
          <p:nvPr/>
        </p:nvSpPr>
        <p:spPr>
          <a:xfrm rot="8424000">
            <a:off x="1979976" y="45798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等腰三角形 264">
            <a:extLst>
              <a:ext uri="{FF2B5EF4-FFF2-40B4-BE49-F238E27FC236}">
                <a16:creationId xmlns:a16="http://schemas.microsoft.com/office/drawing/2014/main" id="{AEF226D8-DE08-476D-B910-0DE68B464337}"/>
              </a:ext>
            </a:extLst>
          </p:cNvPr>
          <p:cNvSpPr/>
          <p:nvPr/>
        </p:nvSpPr>
        <p:spPr>
          <a:xfrm rot="8640000">
            <a:off x="1850324" y="55854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等腰三角形 265">
            <a:extLst>
              <a:ext uri="{FF2B5EF4-FFF2-40B4-BE49-F238E27FC236}">
                <a16:creationId xmlns:a16="http://schemas.microsoft.com/office/drawing/2014/main" id="{411CD02E-5650-4154-84FE-FBF7282FDA77}"/>
              </a:ext>
            </a:extLst>
          </p:cNvPr>
          <p:cNvSpPr/>
          <p:nvPr/>
        </p:nvSpPr>
        <p:spPr>
          <a:xfrm rot="8855999">
            <a:off x="1714626" y="65077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等腰三角形 266">
            <a:extLst>
              <a:ext uri="{FF2B5EF4-FFF2-40B4-BE49-F238E27FC236}">
                <a16:creationId xmlns:a16="http://schemas.microsoft.com/office/drawing/2014/main" id="{EF556690-8422-4E44-989B-A112D9EDD65D}"/>
              </a:ext>
            </a:extLst>
          </p:cNvPr>
          <p:cNvSpPr/>
          <p:nvPr/>
        </p:nvSpPr>
        <p:spPr>
          <a:xfrm rot="9072000">
            <a:off x="1573391" y="734305"/>
            <a:ext cx="11561830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等腰三角形 267">
            <a:extLst>
              <a:ext uri="{FF2B5EF4-FFF2-40B4-BE49-F238E27FC236}">
                <a16:creationId xmlns:a16="http://schemas.microsoft.com/office/drawing/2014/main" id="{404AE95D-641C-47BA-81FA-4E8CF43DE19D}"/>
              </a:ext>
            </a:extLst>
          </p:cNvPr>
          <p:cNvSpPr/>
          <p:nvPr/>
        </p:nvSpPr>
        <p:spPr>
          <a:xfrm rot="9287999">
            <a:off x="1427188" y="808796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等腰三角形 268">
            <a:extLst>
              <a:ext uri="{FF2B5EF4-FFF2-40B4-BE49-F238E27FC236}">
                <a16:creationId xmlns:a16="http://schemas.microsoft.com/office/drawing/2014/main" id="{7F6FD29D-5896-48FC-8D32-290593E1DC33}"/>
              </a:ext>
            </a:extLst>
          </p:cNvPr>
          <p:cNvSpPr/>
          <p:nvPr/>
        </p:nvSpPr>
        <p:spPr>
          <a:xfrm rot="9504000">
            <a:off x="1276606" y="873964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0" name="等腰三角形 269">
            <a:extLst>
              <a:ext uri="{FF2B5EF4-FFF2-40B4-BE49-F238E27FC236}">
                <a16:creationId xmlns:a16="http://schemas.microsoft.com/office/drawing/2014/main" id="{33596F4B-19BF-4A81-A756-F28F8C6E069B}"/>
              </a:ext>
            </a:extLst>
          </p:cNvPr>
          <p:cNvSpPr/>
          <p:nvPr/>
        </p:nvSpPr>
        <p:spPr>
          <a:xfrm rot="9720000">
            <a:off x="1122216" y="92954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1" name="等腰三角形 270">
            <a:extLst>
              <a:ext uri="{FF2B5EF4-FFF2-40B4-BE49-F238E27FC236}">
                <a16:creationId xmlns:a16="http://schemas.microsoft.com/office/drawing/2014/main" id="{E407AF4A-81EC-47B8-8433-0115604062CB}"/>
              </a:ext>
            </a:extLst>
          </p:cNvPr>
          <p:cNvSpPr/>
          <p:nvPr/>
        </p:nvSpPr>
        <p:spPr>
          <a:xfrm rot="9935999">
            <a:off x="964651" y="97532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2" name="等腰三角形 271">
            <a:extLst>
              <a:ext uri="{FF2B5EF4-FFF2-40B4-BE49-F238E27FC236}">
                <a16:creationId xmlns:a16="http://schemas.microsoft.com/office/drawing/2014/main" id="{6A7CEAD3-82F8-4821-8B2D-636DAD1B8422}"/>
              </a:ext>
            </a:extLst>
          </p:cNvPr>
          <p:cNvSpPr/>
          <p:nvPr/>
        </p:nvSpPr>
        <p:spPr>
          <a:xfrm rot="10151999">
            <a:off x="804512" y="101112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3" name="等腰三角形 272">
            <a:extLst>
              <a:ext uri="{FF2B5EF4-FFF2-40B4-BE49-F238E27FC236}">
                <a16:creationId xmlns:a16="http://schemas.microsoft.com/office/drawing/2014/main" id="{27B22259-7BF2-4B33-AA51-5A519476605E}"/>
              </a:ext>
            </a:extLst>
          </p:cNvPr>
          <p:cNvSpPr/>
          <p:nvPr/>
        </p:nvSpPr>
        <p:spPr>
          <a:xfrm rot="10367999">
            <a:off x="642449" y="103678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4" name="等腰三角形 273">
            <a:extLst>
              <a:ext uri="{FF2B5EF4-FFF2-40B4-BE49-F238E27FC236}">
                <a16:creationId xmlns:a16="http://schemas.microsoft.com/office/drawing/2014/main" id="{1A16A666-812B-49FA-9A3C-3FA4EBB8C286}"/>
              </a:ext>
            </a:extLst>
          </p:cNvPr>
          <p:cNvSpPr/>
          <p:nvPr/>
        </p:nvSpPr>
        <p:spPr>
          <a:xfrm rot="10584000">
            <a:off x="479092" y="105222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5" name="等腰三角形 274">
            <a:extLst>
              <a:ext uri="{FF2B5EF4-FFF2-40B4-BE49-F238E27FC236}">
                <a16:creationId xmlns:a16="http://schemas.microsoft.com/office/drawing/2014/main" id="{A1887072-2F9F-4857-86DA-F3969B0084A4}"/>
              </a:ext>
            </a:extLst>
          </p:cNvPr>
          <p:cNvSpPr/>
          <p:nvPr/>
        </p:nvSpPr>
        <p:spPr>
          <a:xfrm rot="10800000">
            <a:off x="315085" y="105737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等腰三角形 275">
            <a:extLst>
              <a:ext uri="{FF2B5EF4-FFF2-40B4-BE49-F238E27FC236}">
                <a16:creationId xmlns:a16="http://schemas.microsoft.com/office/drawing/2014/main" id="{671E2F0A-70D5-465B-BE86-FA13B3FEC260}"/>
              </a:ext>
            </a:extLst>
          </p:cNvPr>
          <p:cNvSpPr/>
          <p:nvPr/>
        </p:nvSpPr>
        <p:spPr>
          <a:xfrm rot="11016000">
            <a:off x="151090" y="1052229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7" name="等腰三角形 276">
            <a:extLst>
              <a:ext uri="{FF2B5EF4-FFF2-40B4-BE49-F238E27FC236}">
                <a16:creationId xmlns:a16="http://schemas.microsoft.com/office/drawing/2014/main" id="{92D10010-96CF-41C4-B215-FD3BA6F4138A}"/>
              </a:ext>
            </a:extLst>
          </p:cNvPr>
          <p:cNvSpPr/>
          <p:nvPr/>
        </p:nvSpPr>
        <p:spPr>
          <a:xfrm rot="11231999">
            <a:off x="-12273" y="1036785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8" name="等腰三角形 277">
            <a:extLst>
              <a:ext uri="{FF2B5EF4-FFF2-40B4-BE49-F238E27FC236}">
                <a16:creationId xmlns:a16="http://schemas.microsoft.com/office/drawing/2014/main" id="{1CD998B1-5D2D-4736-8CD4-E30C81813CCF}"/>
              </a:ext>
            </a:extLst>
          </p:cNvPr>
          <p:cNvSpPr/>
          <p:nvPr/>
        </p:nvSpPr>
        <p:spPr>
          <a:xfrm rot="11447999">
            <a:off x="-174333" y="1011120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9" name="等腰三角形 278">
            <a:extLst>
              <a:ext uri="{FF2B5EF4-FFF2-40B4-BE49-F238E27FC236}">
                <a16:creationId xmlns:a16="http://schemas.microsoft.com/office/drawing/2014/main" id="{FED579D3-61F4-4492-AF72-45B1B3849211}"/>
              </a:ext>
            </a:extLst>
          </p:cNvPr>
          <p:cNvSpPr/>
          <p:nvPr/>
        </p:nvSpPr>
        <p:spPr>
          <a:xfrm rot="11664000">
            <a:off x="-334464" y="97532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0" name="等腰三角形 279">
            <a:extLst>
              <a:ext uri="{FF2B5EF4-FFF2-40B4-BE49-F238E27FC236}">
                <a16:creationId xmlns:a16="http://schemas.microsoft.com/office/drawing/2014/main" id="{87AA3AEE-EADB-4A9A-A95F-03C63DDD6D3D}"/>
              </a:ext>
            </a:extLst>
          </p:cNvPr>
          <p:cNvSpPr/>
          <p:nvPr/>
        </p:nvSpPr>
        <p:spPr>
          <a:xfrm rot="11880000">
            <a:off x="-492034" y="929547"/>
            <a:ext cx="11561824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等腰三角形 280">
            <a:extLst>
              <a:ext uri="{FF2B5EF4-FFF2-40B4-BE49-F238E27FC236}">
                <a16:creationId xmlns:a16="http://schemas.microsoft.com/office/drawing/2014/main" id="{63757182-F5D4-443B-BA66-55BEF6B7AEB2}"/>
              </a:ext>
            </a:extLst>
          </p:cNvPr>
          <p:cNvSpPr/>
          <p:nvPr/>
        </p:nvSpPr>
        <p:spPr>
          <a:xfrm rot="12096000">
            <a:off x="-646415" y="873964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等腰三角形 281">
            <a:extLst>
              <a:ext uri="{FF2B5EF4-FFF2-40B4-BE49-F238E27FC236}">
                <a16:creationId xmlns:a16="http://schemas.microsoft.com/office/drawing/2014/main" id="{5685FD60-A855-45C1-82D9-1008D4B2752C}"/>
              </a:ext>
            </a:extLst>
          </p:cNvPr>
          <p:cNvSpPr/>
          <p:nvPr/>
        </p:nvSpPr>
        <p:spPr>
          <a:xfrm rot="12311999">
            <a:off x="-797006" y="808791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等腰三角形 282">
            <a:extLst>
              <a:ext uri="{FF2B5EF4-FFF2-40B4-BE49-F238E27FC236}">
                <a16:creationId xmlns:a16="http://schemas.microsoft.com/office/drawing/2014/main" id="{0704C26C-B841-4731-A905-0DB95759DF17}"/>
              </a:ext>
            </a:extLst>
          </p:cNvPr>
          <p:cNvSpPr/>
          <p:nvPr/>
        </p:nvSpPr>
        <p:spPr>
          <a:xfrm rot="12527999">
            <a:off x="-943198" y="73430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等腰三角形 283">
            <a:extLst>
              <a:ext uri="{FF2B5EF4-FFF2-40B4-BE49-F238E27FC236}">
                <a16:creationId xmlns:a16="http://schemas.microsoft.com/office/drawing/2014/main" id="{51129C54-6312-4F95-A749-A18A0E495AC0}"/>
              </a:ext>
            </a:extLst>
          </p:cNvPr>
          <p:cNvSpPr/>
          <p:nvPr/>
        </p:nvSpPr>
        <p:spPr>
          <a:xfrm rot="12744000">
            <a:off x="-1084433" y="650777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5" name="等腰三角形 284">
            <a:extLst>
              <a:ext uri="{FF2B5EF4-FFF2-40B4-BE49-F238E27FC236}">
                <a16:creationId xmlns:a16="http://schemas.microsoft.com/office/drawing/2014/main" id="{9FFE3243-2C9E-4D1B-A3FA-C529D5548967}"/>
              </a:ext>
            </a:extLst>
          </p:cNvPr>
          <p:cNvSpPr/>
          <p:nvPr/>
        </p:nvSpPr>
        <p:spPr>
          <a:xfrm rot="12960000">
            <a:off x="-1220160" y="558545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" name="等腰三角形 285">
            <a:extLst>
              <a:ext uri="{FF2B5EF4-FFF2-40B4-BE49-F238E27FC236}">
                <a16:creationId xmlns:a16="http://schemas.microsoft.com/office/drawing/2014/main" id="{655EFA4F-8EF3-4684-840A-EC503D905DD5}"/>
              </a:ext>
            </a:extLst>
          </p:cNvPr>
          <p:cNvSpPr/>
          <p:nvPr/>
        </p:nvSpPr>
        <p:spPr>
          <a:xfrm rot="13176000">
            <a:off x="-1349803" y="457980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7" name="等腰三角形 286">
            <a:extLst>
              <a:ext uri="{FF2B5EF4-FFF2-40B4-BE49-F238E27FC236}">
                <a16:creationId xmlns:a16="http://schemas.microsoft.com/office/drawing/2014/main" id="{921C44E8-644C-4950-86DC-1D22A0D433A4}"/>
              </a:ext>
            </a:extLst>
          </p:cNvPr>
          <p:cNvSpPr/>
          <p:nvPr/>
        </p:nvSpPr>
        <p:spPr>
          <a:xfrm rot="13391999">
            <a:off x="-1472881" y="349463"/>
            <a:ext cx="11561837" cy="9967089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8" name="等腰三角形 287">
            <a:extLst>
              <a:ext uri="{FF2B5EF4-FFF2-40B4-BE49-F238E27FC236}">
                <a16:creationId xmlns:a16="http://schemas.microsoft.com/office/drawing/2014/main" id="{16E4E5F4-55C6-4ECA-B176-7542D58AA1B4}"/>
              </a:ext>
            </a:extLst>
          </p:cNvPr>
          <p:cNvSpPr/>
          <p:nvPr/>
        </p:nvSpPr>
        <p:spPr>
          <a:xfrm rot="13607999">
            <a:off x="-1588909" y="233442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9" name="等腰三角形 288">
            <a:extLst>
              <a:ext uri="{FF2B5EF4-FFF2-40B4-BE49-F238E27FC236}">
                <a16:creationId xmlns:a16="http://schemas.microsoft.com/office/drawing/2014/main" id="{DC2E0D19-A342-4798-B966-4757CCB13560}"/>
              </a:ext>
            </a:extLst>
          </p:cNvPr>
          <p:cNvSpPr/>
          <p:nvPr/>
        </p:nvSpPr>
        <p:spPr>
          <a:xfrm rot="13824000">
            <a:off x="-1697410" y="11035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0" name="等腰三角形 289">
            <a:extLst>
              <a:ext uri="{FF2B5EF4-FFF2-40B4-BE49-F238E27FC236}">
                <a16:creationId xmlns:a16="http://schemas.microsoft.com/office/drawing/2014/main" id="{766BB2C5-2BB8-4CD3-9CD9-591F78560934}"/>
              </a:ext>
            </a:extLst>
          </p:cNvPr>
          <p:cNvSpPr/>
          <p:nvPr/>
        </p:nvSpPr>
        <p:spPr>
          <a:xfrm rot="14040000">
            <a:off x="-1797994" y="-19301"/>
            <a:ext cx="11561813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1" name="等腰三角形 290">
            <a:extLst>
              <a:ext uri="{FF2B5EF4-FFF2-40B4-BE49-F238E27FC236}">
                <a16:creationId xmlns:a16="http://schemas.microsoft.com/office/drawing/2014/main" id="{2959817F-FE6A-4BAB-98BC-47101C04B4C0}"/>
              </a:ext>
            </a:extLst>
          </p:cNvPr>
          <p:cNvSpPr/>
          <p:nvPr/>
        </p:nvSpPr>
        <p:spPr>
          <a:xfrm rot="14256000">
            <a:off x="-1890212" y="-155013"/>
            <a:ext cx="11561813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等腰三角形 291">
            <a:extLst>
              <a:ext uri="{FF2B5EF4-FFF2-40B4-BE49-F238E27FC236}">
                <a16:creationId xmlns:a16="http://schemas.microsoft.com/office/drawing/2014/main" id="{BE22DF29-7C61-4FD7-BBE5-E8E954BD4C74}"/>
              </a:ext>
            </a:extLst>
          </p:cNvPr>
          <p:cNvSpPr/>
          <p:nvPr/>
        </p:nvSpPr>
        <p:spPr>
          <a:xfrm rot="14471999">
            <a:off x="-1973740" y="-296248"/>
            <a:ext cx="11561820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等腰三角形 292">
            <a:extLst>
              <a:ext uri="{FF2B5EF4-FFF2-40B4-BE49-F238E27FC236}">
                <a16:creationId xmlns:a16="http://schemas.microsoft.com/office/drawing/2014/main" id="{2C9D299F-85B0-40D4-89F7-9F16C28851E1}"/>
              </a:ext>
            </a:extLst>
          </p:cNvPr>
          <p:cNvSpPr/>
          <p:nvPr/>
        </p:nvSpPr>
        <p:spPr>
          <a:xfrm rot="14687999">
            <a:off x="-2048245" y="-442444"/>
            <a:ext cx="11561820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4" name="等腰三角形 293">
            <a:extLst>
              <a:ext uri="{FF2B5EF4-FFF2-40B4-BE49-F238E27FC236}">
                <a16:creationId xmlns:a16="http://schemas.microsoft.com/office/drawing/2014/main" id="{F07F4322-7BF6-495E-86EA-4BA01DE63D3E}"/>
              </a:ext>
            </a:extLst>
          </p:cNvPr>
          <p:cNvSpPr/>
          <p:nvPr/>
        </p:nvSpPr>
        <p:spPr>
          <a:xfrm rot="14904000">
            <a:off x="-2113406" y="-593038"/>
            <a:ext cx="11561824" cy="9967100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5" name="等腰三角形 294">
            <a:extLst>
              <a:ext uri="{FF2B5EF4-FFF2-40B4-BE49-F238E27FC236}">
                <a16:creationId xmlns:a16="http://schemas.microsoft.com/office/drawing/2014/main" id="{F21440E9-D249-4C90-BAF3-67605BBB35B3}"/>
              </a:ext>
            </a:extLst>
          </p:cNvPr>
          <p:cNvSpPr/>
          <p:nvPr/>
        </p:nvSpPr>
        <p:spPr>
          <a:xfrm rot="15120000">
            <a:off x="-2168977" y="-747423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6" name="等腰三角形 295">
            <a:extLst>
              <a:ext uri="{FF2B5EF4-FFF2-40B4-BE49-F238E27FC236}">
                <a16:creationId xmlns:a16="http://schemas.microsoft.com/office/drawing/2014/main" id="{563F3F7C-D6B0-4481-86C6-C71E0D971A35}"/>
              </a:ext>
            </a:extLst>
          </p:cNvPr>
          <p:cNvSpPr/>
          <p:nvPr/>
        </p:nvSpPr>
        <p:spPr>
          <a:xfrm rot="15335999">
            <a:off x="-2214755" y="-904991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7" name="等腰三角形 296">
            <a:extLst>
              <a:ext uri="{FF2B5EF4-FFF2-40B4-BE49-F238E27FC236}">
                <a16:creationId xmlns:a16="http://schemas.microsoft.com/office/drawing/2014/main" id="{818A3630-448A-4E58-B914-837825CE7A80}"/>
              </a:ext>
            </a:extLst>
          </p:cNvPr>
          <p:cNvSpPr/>
          <p:nvPr/>
        </p:nvSpPr>
        <p:spPr>
          <a:xfrm rot="15551999">
            <a:off x="-2250550" y="-106512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8" name="等腰三角形 297">
            <a:extLst>
              <a:ext uri="{FF2B5EF4-FFF2-40B4-BE49-F238E27FC236}">
                <a16:creationId xmlns:a16="http://schemas.microsoft.com/office/drawing/2014/main" id="{EA86F49D-038F-4386-BDB1-819D07B72F0A}"/>
              </a:ext>
            </a:extLst>
          </p:cNvPr>
          <p:cNvSpPr/>
          <p:nvPr/>
        </p:nvSpPr>
        <p:spPr>
          <a:xfrm rot="15767999">
            <a:off x="-2276202" y="-1227188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9" name="等腰三角形 298">
            <a:extLst>
              <a:ext uri="{FF2B5EF4-FFF2-40B4-BE49-F238E27FC236}">
                <a16:creationId xmlns:a16="http://schemas.microsoft.com/office/drawing/2014/main" id="{C14D5A87-C13A-409F-91F6-621640F3AEEF}"/>
              </a:ext>
            </a:extLst>
          </p:cNvPr>
          <p:cNvSpPr/>
          <p:nvPr/>
        </p:nvSpPr>
        <p:spPr>
          <a:xfrm rot="15984000">
            <a:off x="-2291653" y="-1390545"/>
            <a:ext cx="11561820" cy="9967104"/>
          </a:xfrm>
          <a:prstGeom prst="triangle">
            <a:avLst/>
          </a:prstGeom>
          <a:noFill/>
          <a:ln w="3175">
            <a:gradFill flip="none" rotWithShape="1">
              <a:gsLst>
                <a:gs pos="0">
                  <a:srgbClr val="6DFEFB"/>
                </a:gs>
                <a:gs pos="25000">
                  <a:srgbClr val="6DFEFB">
                    <a:alpha val="0"/>
                  </a:srgbClr>
                </a:gs>
                <a:gs pos="50000">
                  <a:srgbClr val="00B0F0"/>
                </a:gs>
                <a:gs pos="97070">
                  <a:srgbClr val="05DAE3"/>
                </a:gs>
                <a:gs pos="75000">
                  <a:srgbClr val="6DFEFB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實作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IMPLEMENTATION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文本框 39">
            <a:extLst>
              <a:ext uri="{FF2B5EF4-FFF2-40B4-BE49-F238E27FC236}">
                <a16:creationId xmlns:a16="http://schemas.microsoft.com/office/drawing/2014/main" id="{D490BFD8-0A73-4EF4-90FB-744344976F6B}"/>
              </a:ext>
            </a:extLst>
          </p:cNvPr>
          <p:cNvSpPr txBox="1"/>
          <p:nvPr/>
        </p:nvSpPr>
        <p:spPr>
          <a:xfrm>
            <a:off x="5134483" y="2872341"/>
            <a:ext cx="2012853" cy="1113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前往      觀看</a:t>
            </a:r>
            <a:endParaRPr lang="en-US" altLang="zh-TW" sz="3200" dirty="0">
              <a:solidFill>
                <a:schemeClr val="bg1"/>
              </a:solidFill>
              <a:latin typeface="Source Han Sans Light" panose="020B0300000000000000" pitchFamily="34" charset="-122"/>
              <a:ea typeface="Source Han Sans Light" panose="020B03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en-US" altLang="zh-TW" sz="3200" dirty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YouTube</a:t>
            </a:r>
            <a:endParaRPr lang="zh-CN" altLang="en-US" sz="32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8548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群組 140">
            <a:extLst>
              <a:ext uri="{FF2B5EF4-FFF2-40B4-BE49-F238E27FC236}">
                <a16:creationId xmlns:a16="http://schemas.microsoft.com/office/drawing/2014/main" id="{F69592D9-80B8-455D-93C9-EE7D20FBC5CD}"/>
              </a:ext>
            </a:extLst>
          </p:cNvPr>
          <p:cNvGrpSpPr/>
          <p:nvPr/>
        </p:nvGrpSpPr>
        <p:grpSpPr>
          <a:xfrm>
            <a:off x="5595645" y="2860386"/>
            <a:ext cx="1000710" cy="1137228"/>
            <a:chOff x="9082748" y="4072396"/>
            <a:chExt cx="2102622" cy="2389465"/>
          </a:xfrm>
        </p:grpSpPr>
        <p:sp>
          <p:nvSpPr>
            <p:cNvPr id="142" name="Freeform 6">
              <a:extLst>
                <a:ext uri="{FF2B5EF4-FFF2-40B4-BE49-F238E27FC236}">
                  <a16:creationId xmlns:a16="http://schemas.microsoft.com/office/drawing/2014/main" id="{470F965F-7246-45C6-81B8-0C6D0E10D2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67167" y="4944281"/>
              <a:ext cx="733782" cy="645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6">
              <a:extLst>
                <a:ext uri="{FF2B5EF4-FFF2-40B4-BE49-F238E27FC236}">
                  <a16:creationId xmlns:a16="http://schemas.microsoft.com/office/drawing/2014/main" id="{25D0CF46-DCCE-4287-9B0C-475DD38AA2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25776" y="4907858"/>
              <a:ext cx="816566" cy="71854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6">
              <a:extLst>
                <a:ext uri="{FF2B5EF4-FFF2-40B4-BE49-F238E27FC236}">
                  <a16:creationId xmlns:a16="http://schemas.microsoft.com/office/drawing/2014/main" id="{D2CD9A14-A2E1-449D-98B8-4B5A56F2EE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84384" y="4871435"/>
              <a:ext cx="899350" cy="79138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6">
              <a:extLst>
                <a:ext uri="{FF2B5EF4-FFF2-40B4-BE49-F238E27FC236}">
                  <a16:creationId xmlns:a16="http://schemas.microsoft.com/office/drawing/2014/main" id="{B651314B-0ED8-489E-B32D-12E0C4E790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2991" y="4835012"/>
              <a:ext cx="982135" cy="86423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6">
              <a:extLst>
                <a:ext uri="{FF2B5EF4-FFF2-40B4-BE49-F238E27FC236}">
                  <a16:creationId xmlns:a16="http://schemas.microsoft.com/office/drawing/2014/main" id="{635B2051-69CF-45D7-9D51-9E2B61C5CC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1599" y="4798588"/>
              <a:ext cx="1064919" cy="93708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6">
              <a:extLst>
                <a:ext uri="{FF2B5EF4-FFF2-40B4-BE49-F238E27FC236}">
                  <a16:creationId xmlns:a16="http://schemas.microsoft.com/office/drawing/2014/main" id="{C2C58C42-E55F-48AA-80F4-A09C24E2636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60207" y="4762166"/>
              <a:ext cx="1147703" cy="10099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6">
              <a:extLst>
                <a:ext uri="{FF2B5EF4-FFF2-40B4-BE49-F238E27FC236}">
                  <a16:creationId xmlns:a16="http://schemas.microsoft.com/office/drawing/2014/main" id="{7935D83E-7EC7-42F5-A0DD-4297DC0D236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18815" y="4725742"/>
              <a:ext cx="1230487" cy="108277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1BBF5DB1-53D2-47D5-B3FB-704CD2363D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77423" y="4689319"/>
              <a:ext cx="1313271" cy="11556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6">
              <a:extLst>
                <a:ext uri="{FF2B5EF4-FFF2-40B4-BE49-F238E27FC236}">
                  <a16:creationId xmlns:a16="http://schemas.microsoft.com/office/drawing/2014/main" id="{794E7C5A-895E-4DF0-B6C8-F60635A5493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36030" y="4652895"/>
              <a:ext cx="1396055" cy="12284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6">
              <a:extLst>
                <a:ext uri="{FF2B5EF4-FFF2-40B4-BE49-F238E27FC236}">
                  <a16:creationId xmlns:a16="http://schemas.microsoft.com/office/drawing/2014/main" id="{3CFC63CF-9E64-4C4A-9CB2-CF460669E17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94639" y="4616472"/>
              <a:ext cx="1478839" cy="130131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6">
              <a:extLst>
                <a:ext uri="{FF2B5EF4-FFF2-40B4-BE49-F238E27FC236}">
                  <a16:creationId xmlns:a16="http://schemas.microsoft.com/office/drawing/2014/main" id="{2B2230FB-01CD-4FE7-9FF5-356A230D251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53247" y="4580050"/>
              <a:ext cx="1561624" cy="137415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6">
              <a:extLst>
                <a:ext uri="{FF2B5EF4-FFF2-40B4-BE49-F238E27FC236}">
                  <a16:creationId xmlns:a16="http://schemas.microsoft.com/office/drawing/2014/main" id="{82C63E6B-C139-4739-A556-316A7A1350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1854" y="4543626"/>
              <a:ext cx="1644408" cy="144700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478E0C26-F898-4923-85EE-05C6F546205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70463" y="4507203"/>
              <a:ext cx="1727192" cy="151985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6">
              <a:extLst>
                <a:ext uri="{FF2B5EF4-FFF2-40B4-BE49-F238E27FC236}">
                  <a16:creationId xmlns:a16="http://schemas.microsoft.com/office/drawing/2014/main" id="{2EC14AFD-A265-4B73-A3EF-0828EA8173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29071" y="4470780"/>
              <a:ext cx="1809976" cy="159269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6">
              <a:extLst>
                <a:ext uri="{FF2B5EF4-FFF2-40B4-BE49-F238E27FC236}">
                  <a16:creationId xmlns:a16="http://schemas.microsoft.com/office/drawing/2014/main" id="{384A60EB-E579-4AA5-BCAC-4F2040CC6FB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87678" y="4434356"/>
              <a:ext cx="1892760" cy="166554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6">
              <a:extLst>
                <a:ext uri="{FF2B5EF4-FFF2-40B4-BE49-F238E27FC236}">
                  <a16:creationId xmlns:a16="http://schemas.microsoft.com/office/drawing/2014/main" id="{678BA684-A3C4-48BD-A626-64C28EDFE5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46287" y="4397933"/>
              <a:ext cx="1975545" cy="173839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374BA160-BE7C-4E13-8C33-CA3350D822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04895" y="4361510"/>
              <a:ext cx="2058328" cy="181123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507DDFB3-1110-4F02-AAC2-C3D11652D9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63503" y="4325087"/>
              <a:ext cx="2141113" cy="18840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6">
              <a:extLst>
                <a:ext uri="{FF2B5EF4-FFF2-40B4-BE49-F238E27FC236}">
                  <a16:creationId xmlns:a16="http://schemas.microsoft.com/office/drawing/2014/main" id="{689897F1-2F10-46B3-9D42-C19940E447D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22111" y="4288664"/>
              <a:ext cx="2223897" cy="195692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6">
              <a:extLst>
                <a:ext uri="{FF2B5EF4-FFF2-40B4-BE49-F238E27FC236}">
                  <a16:creationId xmlns:a16="http://schemas.microsoft.com/office/drawing/2014/main" id="{A8366527-4B10-4526-B5AA-2AE66164BAF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80718" y="4252241"/>
              <a:ext cx="2306681" cy="20297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6">
              <a:extLst>
                <a:ext uri="{FF2B5EF4-FFF2-40B4-BE49-F238E27FC236}">
                  <a16:creationId xmlns:a16="http://schemas.microsoft.com/office/drawing/2014/main" id="{321DB949-BD26-432D-85CA-99C69F24C7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39326" y="4215818"/>
              <a:ext cx="2389465" cy="21026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6" name="菱形 45">
            <a:extLst>
              <a:ext uri="{FF2B5EF4-FFF2-40B4-BE49-F238E27FC236}">
                <a16:creationId xmlns:a16="http://schemas.microsoft.com/office/drawing/2014/main" id="{D46DE935-8381-417F-A420-77FF97F7BB0D}"/>
              </a:ext>
            </a:extLst>
          </p:cNvPr>
          <p:cNvSpPr/>
          <p:nvPr/>
        </p:nvSpPr>
        <p:spPr>
          <a:xfrm rot="9795643">
            <a:off x="3854065" y="1131799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菱形 46">
            <a:extLst>
              <a:ext uri="{FF2B5EF4-FFF2-40B4-BE49-F238E27FC236}">
                <a16:creationId xmlns:a16="http://schemas.microsoft.com/office/drawing/2014/main" id="{AB24C650-C8C5-441C-960C-351B5C70129C}"/>
              </a:ext>
            </a:extLst>
          </p:cNvPr>
          <p:cNvSpPr/>
          <p:nvPr/>
        </p:nvSpPr>
        <p:spPr>
          <a:xfrm rot="9969740">
            <a:off x="3763385" y="115907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菱形 47">
            <a:extLst>
              <a:ext uri="{FF2B5EF4-FFF2-40B4-BE49-F238E27FC236}">
                <a16:creationId xmlns:a16="http://schemas.microsoft.com/office/drawing/2014/main" id="{D2013A2A-AAE7-4A60-A8AC-C5EBEEB0BA6E}"/>
              </a:ext>
            </a:extLst>
          </p:cNvPr>
          <p:cNvSpPr/>
          <p:nvPr/>
        </p:nvSpPr>
        <p:spPr>
          <a:xfrm rot="10143836">
            <a:off x="3672937" y="118627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菱形 48">
            <a:extLst>
              <a:ext uri="{FF2B5EF4-FFF2-40B4-BE49-F238E27FC236}">
                <a16:creationId xmlns:a16="http://schemas.microsoft.com/office/drawing/2014/main" id="{8AF43A8F-D647-4A02-AA72-197F079AC4BA}"/>
              </a:ext>
            </a:extLst>
          </p:cNvPr>
          <p:cNvSpPr/>
          <p:nvPr/>
        </p:nvSpPr>
        <p:spPr>
          <a:xfrm rot="10317932">
            <a:off x="3582951" y="1213338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菱形 49">
            <a:extLst>
              <a:ext uri="{FF2B5EF4-FFF2-40B4-BE49-F238E27FC236}">
                <a16:creationId xmlns:a16="http://schemas.microsoft.com/office/drawing/2014/main" id="{B49E0803-391D-4786-ACAF-40FF48A73DEF}"/>
              </a:ext>
            </a:extLst>
          </p:cNvPr>
          <p:cNvSpPr/>
          <p:nvPr/>
        </p:nvSpPr>
        <p:spPr>
          <a:xfrm rot="10492029">
            <a:off x="3493659" y="1240192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菱形 50">
            <a:extLst>
              <a:ext uri="{FF2B5EF4-FFF2-40B4-BE49-F238E27FC236}">
                <a16:creationId xmlns:a16="http://schemas.microsoft.com/office/drawing/2014/main" id="{7B3F04A1-BE3F-48EE-81A5-50A484374E02}"/>
              </a:ext>
            </a:extLst>
          </p:cNvPr>
          <p:cNvSpPr/>
          <p:nvPr/>
        </p:nvSpPr>
        <p:spPr>
          <a:xfrm rot="10666125">
            <a:off x="3405298" y="1266769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菱形 51">
            <a:extLst>
              <a:ext uri="{FF2B5EF4-FFF2-40B4-BE49-F238E27FC236}">
                <a16:creationId xmlns:a16="http://schemas.microsoft.com/office/drawing/2014/main" id="{6A700B47-C719-4861-8104-F3E95E2AE812}"/>
              </a:ext>
            </a:extLst>
          </p:cNvPr>
          <p:cNvSpPr/>
          <p:nvPr/>
        </p:nvSpPr>
        <p:spPr>
          <a:xfrm rot="10840222">
            <a:off x="3318081" y="1293001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菱形 52">
            <a:extLst>
              <a:ext uri="{FF2B5EF4-FFF2-40B4-BE49-F238E27FC236}">
                <a16:creationId xmlns:a16="http://schemas.microsoft.com/office/drawing/2014/main" id="{52313EC9-E172-4464-8DF5-6667FCEB1AFA}"/>
              </a:ext>
            </a:extLst>
          </p:cNvPr>
          <p:cNvSpPr/>
          <p:nvPr/>
        </p:nvSpPr>
        <p:spPr>
          <a:xfrm rot="11014318">
            <a:off x="3232242" y="1318816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菱形 53">
            <a:extLst>
              <a:ext uri="{FF2B5EF4-FFF2-40B4-BE49-F238E27FC236}">
                <a16:creationId xmlns:a16="http://schemas.microsoft.com/office/drawing/2014/main" id="{31C797DA-2C9B-4B8C-A909-6EA3D00A6F08}"/>
              </a:ext>
            </a:extLst>
          </p:cNvPr>
          <p:cNvSpPr/>
          <p:nvPr/>
        </p:nvSpPr>
        <p:spPr>
          <a:xfrm rot="11188415">
            <a:off x="3147993" y="1344156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菱形 54">
            <a:extLst>
              <a:ext uri="{FF2B5EF4-FFF2-40B4-BE49-F238E27FC236}">
                <a16:creationId xmlns:a16="http://schemas.microsoft.com/office/drawing/2014/main" id="{DF2EAF76-CD64-48C9-A43A-3AEF67909A1B}"/>
              </a:ext>
            </a:extLst>
          </p:cNvPr>
          <p:cNvSpPr/>
          <p:nvPr/>
        </p:nvSpPr>
        <p:spPr>
          <a:xfrm rot="11362511">
            <a:off x="3065560" y="1368949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菱形 55">
            <a:extLst>
              <a:ext uri="{FF2B5EF4-FFF2-40B4-BE49-F238E27FC236}">
                <a16:creationId xmlns:a16="http://schemas.microsoft.com/office/drawing/2014/main" id="{12F2EA74-D431-4B0B-ADC6-6D35612E6468}"/>
              </a:ext>
            </a:extLst>
          </p:cNvPr>
          <p:cNvSpPr/>
          <p:nvPr/>
        </p:nvSpPr>
        <p:spPr>
          <a:xfrm rot="11536608">
            <a:off x="2985149" y="1393135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菱形 56">
            <a:extLst>
              <a:ext uri="{FF2B5EF4-FFF2-40B4-BE49-F238E27FC236}">
                <a16:creationId xmlns:a16="http://schemas.microsoft.com/office/drawing/2014/main" id="{415B31B8-0F84-4446-AC54-A449496F7530}"/>
              </a:ext>
            </a:extLst>
          </p:cNvPr>
          <p:cNvSpPr/>
          <p:nvPr/>
        </p:nvSpPr>
        <p:spPr>
          <a:xfrm rot="11710704">
            <a:off x="2906962" y="141665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>
            <a:extLst>
              <a:ext uri="{FF2B5EF4-FFF2-40B4-BE49-F238E27FC236}">
                <a16:creationId xmlns:a16="http://schemas.microsoft.com/office/drawing/2014/main" id="{996760EC-E7AF-452F-A32B-EA14B5952FDC}"/>
              </a:ext>
            </a:extLst>
          </p:cNvPr>
          <p:cNvSpPr/>
          <p:nvPr/>
        </p:nvSpPr>
        <p:spPr>
          <a:xfrm rot="11884800">
            <a:off x="2831202" y="1439437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菱形 58">
            <a:extLst>
              <a:ext uri="{FF2B5EF4-FFF2-40B4-BE49-F238E27FC236}">
                <a16:creationId xmlns:a16="http://schemas.microsoft.com/office/drawing/2014/main" id="{E93FD497-D8B4-4BD0-9A86-987DA6FD0BAF}"/>
              </a:ext>
            </a:extLst>
          </p:cNvPr>
          <p:cNvSpPr/>
          <p:nvPr/>
        </p:nvSpPr>
        <p:spPr>
          <a:xfrm rot="12058897">
            <a:off x="2758068" y="146143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菱形 59">
            <a:extLst>
              <a:ext uri="{FF2B5EF4-FFF2-40B4-BE49-F238E27FC236}">
                <a16:creationId xmlns:a16="http://schemas.microsoft.com/office/drawing/2014/main" id="{A93B8129-9F81-4F55-99B3-84454E823C31}"/>
              </a:ext>
            </a:extLst>
          </p:cNvPr>
          <p:cNvSpPr/>
          <p:nvPr/>
        </p:nvSpPr>
        <p:spPr>
          <a:xfrm rot="12232993">
            <a:off x="2687744" y="148258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菱形 60">
            <a:extLst>
              <a:ext uri="{FF2B5EF4-FFF2-40B4-BE49-F238E27FC236}">
                <a16:creationId xmlns:a16="http://schemas.microsoft.com/office/drawing/2014/main" id="{CF6DADDF-FCBB-4C3B-98BE-3ADDA49B6BCE}"/>
              </a:ext>
            </a:extLst>
          </p:cNvPr>
          <p:cNvSpPr/>
          <p:nvPr/>
        </p:nvSpPr>
        <p:spPr>
          <a:xfrm rot="12407090">
            <a:off x="2620415" y="1502831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菱形 61">
            <a:extLst>
              <a:ext uri="{FF2B5EF4-FFF2-40B4-BE49-F238E27FC236}">
                <a16:creationId xmlns:a16="http://schemas.microsoft.com/office/drawing/2014/main" id="{7B108A97-3BEA-469D-81EB-AF54A45B97D4}"/>
              </a:ext>
            </a:extLst>
          </p:cNvPr>
          <p:cNvSpPr/>
          <p:nvPr/>
        </p:nvSpPr>
        <p:spPr>
          <a:xfrm rot="12581186">
            <a:off x="2556245" y="1522130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菱形 62">
            <a:extLst>
              <a:ext uri="{FF2B5EF4-FFF2-40B4-BE49-F238E27FC236}">
                <a16:creationId xmlns:a16="http://schemas.microsoft.com/office/drawing/2014/main" id="{0F877B77-9AD5-424B-B8C4-133AC43961FD}"/>
              </a:ext>
            </a:extLst>
          </p:cNvPr>
          <p:cNvSpPr/>
          <p:nvPr/>
        </p:nvSpPr>
        <p:spPr>
          <a:xfrm rot="12755283">
            <a:off x="2495401" y="1540430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菱形 63">
            <a:extLst>
              <a:ext uri="{FF2B5EF4-FFF2-40B4-BE49-F238E27FC236}">
                <a16:creationId xmlns:a16="http://schemas.microsoft.com/office/drawing/2014/main" id="{7C920A2C-60CC-408F-AFB7-E542CC23C08F}"/>
              </a:ext>
            </a:extLst>
          </p:cNvPr>
          <p:cNvSpPr/>
          <p:nvPr/>
        </p:nvSpPr>
        <p:spPr>
          <a:xfrm rot="12929379">
            <a:off x="2438040" y="1557683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菱形 64">
            <a:extLst>
              <a:ext uri="{FF2B5EF4-FFF2-40B4-BE49-F238E27FC236}">
                <a16:creationId xmlns:a16="http://schemas.microsoft.com/office/drawing/2014/main" id="{0C02684D-B7C9-4F36-86C8-B0988BC4E186}"/>
              </a:ext>
            </a:extLst>
          </p:cNvPr>
          <p:cNvSpPr/>
          <p:nvPr/>
        </p:nvSpPr>
        <p:spPr>
          <a:xfrm rot="13103476">
            <a:off x="2384312" y="1573841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菱形 65">
            <a:extLst>
              <a:ext uri="{FF2B5EF4-FFF2-40B4-BE49-F238E27FC236}">
                <a16:creationId xmlns:a16="http://schemas.microsoft.com/office/drawing/2014/main" id="{2D119D37-A16B-4B52-BB15-10A164FC59AA}"/>
              </a:ext>
            </a:extLst>
          </p:cNvPr>
          <p:cNvSpPr/>
          <p:nvPr/>
        </p:nvSpPr>
        <p:spPr>
          <a:xfrm rot="13277572">
            <a:off x="2334354" y="1588866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菱形 66">
            <a:extLst>
              <a:ext uri="{FF2B5EF4-FFF2-40B4-BE49-F238E27FC236}">
                <a16:creationId xmlns:a16="http://schemas.microsoft.com/office/drawing/2014/main" id="{D13C02F7-FDDE-44FC-93B9-E040D7000CD3}"/>
              </a:ext>
            </a:extLst>
          </p:cNvPr>
          <p:cNvSpPr/>
          <p:nvPr/>
        </p:nvSpPr>
        <p:spPr>
          <a:xfrm rot="13451668">
            <a:off x="2288293" y="1602721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菱形 67">
            <a:extLst>
              <a:ext uri="{FF2B5EF4-FFF2-40B4-BE49-F238E27FC236}">
                <a16:creationId xmlns:a16="http://schemas.microsoft.com/office/drawing/2014/main" id="{EAD092D2-4D03-403A-B2A3-5AAC6865BB51}"/>
              </a:ext>
            </a:extLst>
          </p:cNvPr>
          <p:cNvSpPr/>
          <p:nvPr/>
        </p:nvSpPr>
        <p:spPr>
          <a:xfrm rot="13625765">
            <a:off x="2246247" y="161536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菱形 68">
            <a:extLst>
              <a:ext uri="{FF2B5EF4-FFF2-40B4-BE49-F238E27FC236}">
                <a16:creationId xmlns:a16="http://schemas.microsoft.com/office/drawing/2014/main" id="{3C2BBAA6-8639-42D9-9108-3D799C4E6FCC}"/>
              </a:ext>
            </a:extLst>
          </p:cNvPr>
          <p:cNvSpPr/>
          <p:nvPr/>
        </p:nvSpPr>
        <p:spPr>
          <a:xfrm rot="13799861">
            <a:off x="2208319" y="162677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菱形 69">
            <a:extLst>
              <a:ext uri="{FF2B5EF4-FFF2-40B4-BE49-F238E27FC236}">
                <a16:creationId xmlns:a16="http://schemas.microsoft.com/office/drawing/2014/main" id="{A6A8D7CC-A7F9-4854-A252-ABB84E309CDC}"/>
              </a:ext>
            </a:extLst>
          </p:cNvPr>
          <p:cNvSpPr/>
          <p:nvPr/>
        </p:nvSpPr>
        <p:spPr>
          <a:xfrm rot="13973958">
            <a:off x="2174612" y="1636911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菱形 70">
            <a:extLst>
              <a:ext uri="{FF2B5EF4-FFF2-40B4-BE49-F238E27FC236}">
                <a16:creationId xmlns:a16="http://schemas.microsoft.com/office/drawing/2014/main" id="{4997837C-CC66-4AF6-90E8-6775E3931492}"/>
              </a:ext>
            </a:extLst>
          </p:cNvPr>
          <p:cNvSpPr/>
          <p:nvPr/>
        </p:nvSpPr>
        <p:spPr>
          <a:xfrm rot="14148054">
            <a:off x="2145216" y="1645751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菱形 71">
            <a:extLst>
              <a:ext uri="{FF2B5EF4-FFF2-40B4-BE49-F238E27FC236}">
                <a16:creationId xmlns:a16="http://schemas.microsoft.com/office/drawing/2014/main" id="{96E7829B-4B2D-4386-B298-0E44D315D747}"/>
              </a:ext>
            </a:extLst>
          </p:cNvPr>
          <p:cNvSpPr/>
          <p:nvPr/>
        </p:nvSpPr>
        <p:spPr>
          <a:xfrm rot="14322151">
            <a:off x="2120200" y="165327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菱形 72">
            <a:extLst>
              <a:ext uri="{FF2B5EF4-FFF2-40B4-BE49-F238E27FC236}">
                <a16:creationId xmlns:a16="http://schemas.microsoft.com/office/drawing/2014/main" id="{98C62B21-7601-4A75-B0B9-99CFF40F9EB2}"/>
              </a:ext>
            </a:extLst>
          </p:cNvPr>
          <p:cNvSpPr/>
          <p:nvPr/>
        </p:nvSpPr>
        <p:spPr>
          <a:xfrm rot="14496247">
            <a:off x="2099628" y="165946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菱形 73">
            <a:extLst>
              <a:ext uri="{FF2B5EF4-FFF2-40B4-BE49-F238E27FC236}">
                <a16:creationId xmlns:a16="http://schemas.microsoft.com/office/drawing/2014/main" id="{AF352630-BF2C-41D6-A60B-AA68E0EF57EF}"/>
              </a:ext>
            </a:extLst>
          </p:cNvPr>
          <p:cNvSpPr/>
          <p:nvPr/>
        </p:nvSpPr>
        <p:spPr>
          <a:xfrm rot="14670344">
            <a:off x="2083555" y="166429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菱形 74">
            <a:extLst>
              <a:ext uri="{FF2B5EF4-FFF2-40B4-BE49-F238E27FC236}">
                <a16:creationId xmlns:a16="http://schemas.microsoft.com/office/drawing/2014/main" id="{DD022EC4-1D7F-4784-9E5C-E5D64E74C5CE}"/>
              </a:ext>
            </a:extLst>
          </p:cNvPr>
          <p:cNvSpPr/>
          <p:nvPr/>
        </p:nvSpPr>
        <p:spPr>
          <a:xfrm rot="14844440">
            <a:off x="2072021" y="1667765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菱形 75">
            <a:extLst>
              <a:ext uri="{FF2B5EF4-FFF2-40B4-BE49-F238E27FC236}">
                <a16:creationId xmlns:a16="http://schemas.microsoft.com/office/drawing/2014/main" id="{71F67AAF-7A86-405D-A46A-96B6F462AD46}"/>
              </a:ext>
            </a:extLst>
          </p:cNvPr>
          <p:cNvSpPr/>
          <p:nvPr/>
        </p:nvSpPr>
        <p:spPr>
          <a:xfrm rot="15018537">
            <a:off x="2065060" y="1669860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菱形 76">
            <a:extLst>
              <a:ext uri="{FF2B5EF4-FFF2-40B4-BE49-F238E27FC236}">
                <a16:creationId xmlns:a16="http://schemas.microsoft.com/office/drawing/2014/main" id="{F0714C07-B2B8-43EF-8BD3-FF47FA2B9CA5}"/>
              </a:ext>
            </a:extLst>
          </p:cNvPr>
          <p:cNvSpPr/>
          <p:nvPr/>
        </p:nvSpPr>
        <p:spPr>
          <a:xfrm rot="15192633">
            <a:off x="2062682" y="167057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菱形 77">
            <a:extLst>
              <a:ext uri="{FF2B5EF4-FFF2-40B4-BE49-F238E27FC236}">
                <a16:creationId xmlns:a16="http://schemas.microsoft.com/office/drawing/2014/main" id="{3DAFAF4F-C878-406A-967C-3D0AE9DD554E}"/>
              </a:ext>
            </a:extLst>
          </p:cNvPr>
          <p:cNvSpPr/>
          <p:nvPr/>
        </p:nvSpPr>
        <p:spPr>
          <a:xfrm rot="15366729">
            <a:off x="2064903" y="166991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菱形 78">
            <a:extLst>
              <a:ext uri="{FF2B5EF4-FFF2-40B4-BE49-F238E27FC236}">
                <a16:creationId xmlns:a16="http://schemas.microsoft.com/office/drawing/2014/main" id="{735F288D-577F-45A0-A251-DDFF799AE50D}"/>
              </a:ext>
            </a:extLst>
          </p:cNvPr>
          <p:cNvSpPr/>
          <p:nvPr/>
        </p:nvSpPr>
        <p:spPr>
          <a:xfrm rot="15540826">
            <a:off x="2071705" y="166786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菱形 79">
            <a:extLst>
              <a:ext uri="{FF2B5EF4-FFF2-40B4-BE49-F238E27FC236}">
                <a16:creationId xmlns:a16="http://schemas.microsoft.com/office/drawing/2014/main" id="{52428774-484C-4FA5-A8E5-B01F42F2621A}"/>
              </a:ext>
            </a:extLst>
          </p:cNvPr>
          <p:cNvSpPr/>
          <p:nvPr/>
        </p:nvSpPr>
        <p:spPr>
          <a:xfrm rot="15714922">
            <a:off x="2083079" y="166444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菱形 80">
            <a:extLst>
              <a:ext uri="{FF2B5EF4-FFF2-40B4-BE49-F238E27FC236}">
                <a16:creationId xmlns:a16="http://schemas.microsoft.com/office/drawing/2014/main" id="{AF9FDF2E-E626-4408-8908-24708790A433}"/>
              </a:ext>
            </a:extLst>
          </p:cNvPr>
          <p:cNvSpPr/>
          <p:nvPr/>
        </p:nvSpPr>
        <p:spPr>
          <a:xfrm rot="15889019">
            <a:off x="2098998" y="165965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菱形 81">
            <a:extLst>
              <a:ext uri="{FF2B5EF4-FFF2-40B4-BE49-F238E27FC236}">
                <a16:creationId xmlns:a16="http://schemas.microsoft.com/office/drawing/2014/main" id="{5362E700-143B-4169-870F-575F40B7C0A7}"/>
              </a:ext>
            </a:extLst>
          </p:cNvPr>
          <p:cNvSpPr/>
          <p:nvPr/>
        </p:nvSpPr>
        <p:spPr>
          <a:xfrm rot="16063115">
            <a:off x="2119411" y="1653514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菱形 82">
            <a:extLst>
              <a:ext uri="{FF2B5EF4-FFF2-40B4-BE49-F238E27FC236}">
                <a16:creationId xmlns:a16="http://schemas.microsoft.com/office/drawing/2014/main" id="{D2538C52-4369-4A0B-B338-4A502D435DD7}"/>
              </a:ext>
            </a:extLst>
          </p:cNvPr>
          <p:cNvSpPr/>
          <p:nvPr/>
        </p:nvSpPr>
        <p:spPr>
          <a:xfrm rot="16237212">
            <a:off x="2144275" y="1646034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菱形 83">
            <a:extLst>
              <a:ext uri="{FF2B5EF4-FFF2-40B4-BE49-F238E27FC236}">
                <a16:creationId xmlns:a16="http://schemas.microsoft.com/office/drawing/2014/main" id="{0DB8630C-B995-43E5-8264-D1F48F2187E4}"/>
              </a:ext>
            </a:extLst>
          </p:cNvPr>
          <p:cNvSpPr/>
          <p:nvPr/>
        </p:nvSpPr>
        <p:spPr>
          <a:xfrm rot="16411308">
            <a:off x="2173525" y="163723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菱形 84">
            <a:extLst>
              <a:ext uri="{FF2B5EF4-FFF2-40B4-BE49-F238E27FC236}">
                <a16:creationId xmlns:a16="http://schemas.microsoft.com/office/drawing/2014/main" id="{4C993C1D-70A7-4144-AA07-D099C042E279}"/>
              </a:ext>
            </a:extLst>
          </p:cNvPr>
          <p:cNvSpPr/>
          <p:nvPr/>
        </p:nvSpPr>
        <p:spPr>
          <a:xfrm rot="16585404">
            <a:off x="2207083" y="1627146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菱形 85">
            <a:extLst>
              <a:ext uri="{FF2B5EF4-FFF2-40B4-BE49-F238E27FC236}">
                <a16:creationId xmlns:a16="http://schemas.microsoft.com/office/drawing/2014/main" id="{8574E90A-CD8D-4C20-B394-0438CC424906}"/>
              </a:ext>
            </a:extLst>
          </p:cNvPr>
          <p:cNvSpPr/>
          <p:nvPr/>
        </p:nvSpPr>
        <p:spPr>
          <a:xfrm rot="16759501">
            <a:off x="2244862" y="161578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菱形 86">
            <a:extLst>
              <a:ext uri="{FF2B5EF4-FFF2-40B4-BE49-F238E27FC236}">
                <a16:creationId xmlns:a16="http://schemas.microsoft.com/office/drawing/2014/main" id="{278B462A-54C4-4CC9-B5C8-1A6B9BF3D704}"/>
              </a:ext>
            </a:extLst>
          </p:cNvPr>
          <p:cNvSpPr/>
          <p:nvPr/>
        </p:nvSpPr>
        <p:spPr>
          <a:xfrm rot="16933598">
            <a:off x="2286769" y="1603179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菱形 87">
            <a:extLst>
              <a:ext uri="{FF2B5EF4-FFF2-40B4-BE49-F238E27FC236}">
                <a16:creationId xmlns:a16="http://schemas.microsoft.com/office/drawing/2014/main" id="{72F8397A-92B9-4A4B-859B-282F11064834}"/>
              </a:ext>
            </a:extLst>
          </p:cNvPr>
          <p:cNvSpPr/>
          <p:nvPr/>
        </p:nvSpPr>
        <p:spPr>
          <a:xfrm rot="17107694">
            <a:off x="2332696" y="1589365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菱形 88">
            <a:extLst>
              <a:ext uri="{FF2B5EF4-FFF2-40B4-BE49-F238E27FC236}">
                <a16:creationId xmlns:a16="http://schemas.microsoft.com/office/drawing/2014/main" id="{70B32CCB-4FF1-47BF-8803-33DC45CC859A}"/>
              </a:ext>
            </a:extLst>
          </p:cNvPr>
          <p:cNvSpPr/>
          <p:nvPr/>
        </p:nvSpPr>
        <p:spPr>
          <a:xfrm rot="17281790">
            <a:off x="2382525" y="1574379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菱形 89">
            <a:extLst>
              <a:ext uri="{FF2B5EF4-FFF2-40B4-BE49-F238E27FC236}">
                <a16:creationId xmlns:a16="http://schemas.microsoft.com/office/drawing/2014/main" id="{7E1B6AB3-03F8-4F2B-975C-C2CE6D849ACF}"/>
              </a:ext>
            </a:extLst>
          </p:cNvPr>
          <p:cNvSpPr/>
          <p:nvPr/>
        </p:nvSpPr>
        <p:spPr>
          <a:xfrm rot="17455887">
            <a:off x="2436120" y="155825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菱形 90">
            <a:extLst>
              <a:ext uri="{FF2B5EF4-FFF2-40B4-BE49-F238E27FC236}">
                <a16:creationId xmlns:a16="http://schemas.microsoft.com/office/drawing/2014/main" id="{1ADFCD01-3E82-47BD-A564-6811FDAE0FA6}"/>
              </a:ext>
            </a:extLst>
          </p:cNvPr>
          <p:cNvSpPr/>
          <p:nvPr/>
        </p:nvSpPr>
        <p:spPr>
          <a:xfrm rot="17629984">
            <a:off x="2493360" y="1541042"/>
            <a:ext cx="4507203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菱形 91">
            <a:extLst>
              <a:ext uri="{FF2B5EF4-FFF2-40B4-BE49-F238E27FC236}">
                <a16:creationId xmlns:a16="http://schemas.microsoft.com/office/drawing/2014/main" id="{A3F6978B-ADF9-4594-A2AB-66C1A766D6EE}"/>
              </a:ext>
            </a:extLst>
          </p:cNvPr>
          <p:cNvSpPr/>
          <p:nvPr/>
        </p:nvSpPr>
        <p:spPr>
          <a:xfrm rot="17804079">
            <a:off x="2554083" y="1522778"/>
            <a:ext cx="4507203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菱形 92">
            <a:extLst>
              <a:ext uri="{FF2B5EF4-FFF2-40B4-BE49-F238E27FC236}">
                <a16:creationId xmlns:a16="http://schemas.microsoft.com/office/drawing/2014/main" id="{28B28DAB-8192-4B3F-82C3-6BC9591283E4}"/>
              </a:ext>
            </a:extLst>
          </p:cNvPr>
          <p:cNvSpPr/>
          <p:nvPr/>
        </p:nvSpPr>
        <p:spPr>
          <a:xfrm rot="17978176">
            <a:off x="2618137" y="1503513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菱形 93">
            <a:extLst>
              <a:ext uri="{FF2B5EF4-FFF2-40B4-BE49-F238E27FC236}">
                <a16:creationId xmlns:a16="http://schemas.microsoft.com/office/drawing/2014/main" id="{DA195913-86A2-4A40-A96E-FECA529E39F1}"/>
              </a:ext>
            </a:extLst>
          </p:cNvPr>
          <p:cNvSpPr/>
          <p:nvPr/>
        </p:nvSpPr>
        <p:spPr>
          <a:xfrm rot="18152273">
            <a:off x="2685364" y="1483295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菱形 94">
            <a:extLst>
              <a:ext uri="{FF2B5EF4-FFF2-40B4-BE49-F238E27FC236}">
                <a16:creationId xmlns:a16="http://schemas.microsoft.com/office/drawing/2014/main" id="{9D06E1DE-A86C-42E2-88C7-526AE9BB0DAA}"/>
              </a:ext>
            </a:extLst>
          </p:cNvPr>
          <p:cNvSpPr/>
          <p:nvPr/>
        </p:nvSpPr>
        <p:spPr>
          <a:xfrm rot="18326369">
            <a:off x="2755587" y="1462174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菱形 95">
            <a:extLst>
              <a:ext uri="{FF2B5EF4-FFF2-40B4-BE49-F238E27FC236}">
                <a16:creationId xmlns:a16="http://schemas.microsoft.com/office/drawing/2014/main" id="{88C3713B-674F-42A6-A3D2-B79A5E360F99}"/>
              </a:ext>
            </a:extLst>
          </p:cNvPr>
          <p:cNvSpPr/>
          <p:nvPr/>
        </p:nvSpPr>
        <p:spPr>
          <a:xfrm rot="18500466">
            <a:off x="2828628" y="1440206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菱形 96">
            <a:extLst>
              <a:ext uri="{FF2B5EF4-FFF2-40B4-BE49-F238E27FC236}">
                <a16:creationId xmlns:a16="http://schemas.microsoft.com/office/drawing/2014/main" id="{6D8A7A49-BD27-4460-8600-126DC1812FBC}"/>
              </a:ext>
            </a:extLst>
          </p:cNvPr>
          <p:cNvSpPr/>
          <p:nvPr/>
        </p:nvSpPr>
        <p:spPr>
          <a:xfrm rot="18674562">
            <a:off x="2904299" y="1417447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菱形 97">
            <a:extLst>
              <a:ext uri="{FF2B5EF4-FFF2-40B4-BE49-F238E27FC236}">
                <a16:creationId xmlns:a16="http://schemas.microsoft.com/office/drawing/2014/main" id="{B467D6A3-1F39-409C-BD48-4F472881F909}"/>
              </a:ext>
            </a:extLst>
          </p:cNvPr>
          <p:cNvSpPr/>
          <p:nvPr/>
        </p:nvSpPr>
        <p:spPr>
          <a:xfrm rot="18848658">
            <a:off x="2982406" y="1393960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菱形 98">
            <a:extLst>
              <a:ext uri="{FF2B5EF4-FFF2-40B4-BE49-F238E27FC236}">
                <a16:creationId xmlns:a16="http://schemas.microsoft.com/office/drawing/2014/main" id="{9ADA6E40-D321-41E1-A572-E34FF754C758}"/>
              </a:ext>
            </a:extLst>
          </p:cNvPr>
          <p:cNvSpPr/>
          <p:nvPr/>
        </p:nvSpPr>
        <p:spPr>
          <a:xfrm rot="19022755">
            <a:off x="3062745" y="1369797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菱形 99">
            <a:extLst>
              <a:ext uri="{FF2B5EF4-FFF2-40B4-BE49-F238E27FC236}">
                <a16:creationId xmlns:a16="http://schemas.microsoft.com/office/drawing/2014/main" id="{4FDDD109-15BB-4EC0-A0A4-B3005E03C44C}"/>
              </a:ext>
            </a:extLst>
          </p:cNvPr>
          <p:cNvSpPr/>
          <p:nvPr/>
        </p:nvSpPr>
        <p:spPr>
          <a:xfrm rot="19196851">
            <a:off x="3145114" y="134502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菱形 100">
            <a:extLst>
              <a:ext uri="{FF2B5EF4-FFF2-40B4-BE49-F238E27FC236}">
                <a16:creationId xmlns:a16="http://schemas.microsoft.com/office/drawing/2014/main" id="{EFB4609B-6B08-4C00-87ED-68343BF6C5EC}"/>
              </a:ext>
            </a:extLst>
          </p:cNvPr>
          <p:cNvSpPr/>
          <p:nvPr/>
        </p:nvSpPr>
        <p:spPr>
          <a:xfrm rot="19370948">
            <a:off x="3229303" y="131970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菱形 101">
            <a:extLst>
              <a:ext uri="{FF2B5EF4-FFF2-40B4-BE49-F238E27FC236}">
                <a16:creationId xmlns:a16="http://schemas.microsoft.com/office/drawing/2014/main" id="{1327A58D-B4C7-496C-A081-523FD62B43C7}"/>
              </a:ext>
            </a:extLst>
          </p:cNvPr>
          <p:cNvSpPr/>
          <p:nvPr/>
        </p:nvSpPr>
        <p:spPr>
          <a:xfrm rot="19545044">
            <a:off x="3315091" y="129390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菱形 102">
            <a:extLst>
              <a:ext uri="{FF2B5EF4-FFF2-40B4-BE49-F238E27FC236}">
                <a16:creationId xmlns:a16="http://schemas.microsoft.com/office/drawing/2014/main" id="{1A992496-5B8B-4862-B8FA-A8E6B8854BEF}"/>
              </a:ext>
            </a:extLst>
          </p:cNvPr>
          <p:cNvSpPr/>
          <p:nvPr/>
        </p:nvSpPr>
        <p:spPr>
          <a:xfrm rot="19719141">
            <a:off x="3402262" y="1267681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菱形 103">
            <a:extLst>
              <a:ext uri="{FF2B5EF4-FFF2-40B4-BE49-F238E27FC236}">
                <a16:creationId xmlns:a16="http://schemas.microsoft.com/office/drawing/2014/main" id="{F3289292-5864-4A99-A014-3C9541EED9DD}"/>
              </a:ext>
            </a:extLst>
          </p:cNvPr>
          <p:cNvSpPr/>
          <p:nvPr/>
        </p:nvSpPr>
        <p:spPr>
          <a:xfrm rot="19893238">
            <a:off x="3490593" y="1241115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菱形 104">
            <a:extLst>
              <a:ext uri="{FF2B5EF4-FFF2-40B4-BE49-F238E27FC236}">
                <a16:creationId xmlns:a16="http://schemas.microsoft.com/office/drawing/2014/main" id="{C28325FE-E07C-472B-9340-16E54BC93F3F}"/>
              </a:ext>
            </a:extLst>
          </p:cNvPr>
          <p:cNvSpPr/>
          <p:nvPr/>
        </p:nvSpPr>
        <p:spPr>
          <a:xfrm rot="20067333">
            <a:off x="3579853" y="1214269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菱形 105">
            <a:extLst>
              <a:ext uri="{FF2B5EF4-FFF2-40B4-BE49-F238E27FC236}">
                <a16:creationId xmlns:a16="http://schemas.microsoft.com/office/drawing/2014/main" id="{22E1539A-DD13-4860-82C0-E16FB592EE99}"/>
              </a:ext>
            </a:extLst>
          </p:cNvPr>
          <p:cNvSpPr/>
          <p:nvPr/>
        </p:nvSpPr>
        <p:spPr>
          <a:xfrm rot="20241430">
            <a:off x="3669813" y="1187214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菱形 106">
            <a:extLst>
              <a:ext uri="{FF2B5EF4-FFF2-40B4-BE49-F238E27FC236}">
                <a16:creationId xmlns:a16="http://schemas.microsoft.com/office/drawing/2014/main" id="{C05464BF-D890-4888-9F6D-0C425D325965}"/>
              </a:ext>
            </a:extLst>
          </p:cNvPr>
          <p:cNvSpPr/>
          <p:nvPr/>
        </p:nvSpPr>
        <p:spPr>
          <a:xfrm rot="20415527">
            <a:off x="3760251" y="116001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菱形 107">
            <a:extLst>
              <a:ext uri="{FF2B5EF4-FFF2-40B4-BE49-F238E27FC236}">
                <a16:creationId xmlns:a16="http://schemas.microsoft.com/office/drawing/2014/main" id="{4C63C8F9-1194-4B75-B11F-36869BA44E84}"/>
              </a:ext>
            </a:extLst>
          </p:cNvPr>
          <p:cNvSpPr/>
          <p:nvPr/>
        </p:nvSpPr>
        <p:spPr>
          <a:xfrm rot="20589622">
            <a:off x="3850929" y="113274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菱形 108">
            <a:extLst>
              <a:ext uri="{FF2B5EF4-FFF2-40B4-BE49-F238E27FC236}">
                <a16:creationId xmlns:a16="http://schemas.microsoft.com/office/drawing/2014/main" id="{683EED2C-7461-4355-BDD1-E60CD6C54763}"/>
              </a:ext>
            </a:extLst>
          </p:cNvPr>
          <p:cNvSpPr/>
          <p:nvPr/>
        </p:nvSpPr>
        <p:spPr>
          <a:xfrm rot="20763719">
            <a:off x="3941616" y="1105467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菱形 109">
            <a:extLst>
              <a:ext uri="{FF2B5EF4-FFF2-40B4-BE49-F238E27FC236}">
                <a16:creationId xmlns:a16="http://schemas.microsoft.com/office/drawing/2014/main" id="{7860FAC6-B10B-4E76-B98A-149B8A1F3AFC}"/>
              </a:ext>
            </a:extLst>
          </p:cNvPr>
          <p:cNvSpPr/>
          <p:nvPr/>
        </p:nvSpPr>
        <p:spPr>
          <a:xfrm rot="20937816">
            <a:off x="4032077" y="1078258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菱形 110">
            <a:extLst>
              <a:ext uri="{FF2B5EF4-FFF2-40B4-BE49-F238E27FC236}">
                <a16:creationId xmlns:a16="http://schemas.microsoft.com/office/drawing/2014/main" id="{7F34C899-4E81-456F-98BC-5222CAB8C80B}"/>
              </a:ext>
            </a:extLst>
          </p:cNvPr>
          <p:cNvSpPr/>
          <p:nvPr/>
        </p:nvSpPr>
        <p:spPr>
          <a:xfrm rot="21111913">
            <a:off x="4122078" y="1051188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菱形 111">
            <a:extLst>
              <a:ext uri="{FF2B5EF4-FFF2-40B4-BE49-F238E27FC236}">
                <a16:creationId xmlns:a16="http://schemas.microsoft.com/office/drawing/2014/main" id="{26C8516F-F7A1-4C7E-B611-CFF101425F3A}"/>
              </a:ext>
            </a:extLst>
          </p:cNvPr>
          <p:cNvSpPr/>
          <p:nvPr/>
        </p:nvSpPr>
        <p:spPr>
          <a:xfrm rot="21286009">
            <a:off x="4211398" y="1024326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菱形 112">
            <a:extLst>
              <a:ext uri="{FF2B5EF4-FFF2-40B4-BE49-F238E27FC236}">
                <a16:creationId xmlns:a16="http://schemas.microsoft.com/office/drawing/2014/main" id="{F43EA631-E6C3-42A3-82C4-3E807B7834DE}"/>
              </a:ext>
            </a:extLst>
          </p:cNvPr>
          <p:cNvSpPr/>
          <p:nvPr/>
        </p:nvSpPr>
        <p:spPr>
          <a:xfrm rot="21460105">
            <a:off x="4299800" y="99774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菱形 113">
            <a:extLst>
              <a:ext uri="{FF2B5EF4-FFF2-40B4-BE49-F238E27FC236}">
                <a16:creationId xmlns:a16="http://schemas.microsoft.com/office/drawing/2014/main" id="{74F75336-8510-4089-AD5F-5AAFF3506106}"/>
              </a:ext>
            </a:extLst>
          </p:cNvPr>
          <p:cNvSpPr/>
          <p:nvPr/>
        </p:nvSpPr>
        <p:spPr>
          <a:xfrm rot="34202">
            <a:off x="4387056" y="971495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菱形 114">
            <a:extLst>
              <a:ext uri="{FF2B5EF4-FFF2-40B4-BE49-F238E27FC236}">
                <a16:creationId xmlns:a16="http://schemas.microsoft.com/office/drawing/2014/main" id="{0D8C2AB2-A58C-494C-B30E-21ABB4A701BE}"/>
              </a:ext>
            </a:extLst>
          </p:cNvPr>
          <p:cNvSpPr/>
          <p:nvPr/>
        </p:nvSpPr>
        <p:spPr>
          <a:xfrm rot="208298">
            <a:off x="4472947" y="945659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菱形 115">
            <a:extLst>
              <a:ext uri="{FF2B5EF4-FFF2-40B4-BE49-F238E27FC236}">
                <a16:creationId xmlns:a16="http://schemas.microsoft.com/office/drawing/2014/main" id="{3298994A-3E45-4B0E-8DF8-A78D8DB25FC2}"/>
              </a:ext>
            </a:extLst>
          </p:cNvPr>
          <p:cNvSpPr/>
          <p:nvPr/>
        </p:nvSpPr>
        <p:spPr>
          <a:xfrm rot="382394">
            <a:off x="4557254" y="920303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菱形 116">
            <a:extLst>
              <a:ext uri="{FF2B5EF4-FFF2-40B4-BE49-F238E27FC236}">
                <a16:creationId xmlns:a16="http://schemas.microsoft.com/office/drawing/2014/main" id="{A3D79808-E315-4F6D-AD6E-971A24E994FF}"/>
              </a:ext>
            </a:extLst>
          </p:cNvPr>
          <p:cNvSpPr/>
          <p:nvPr/>
        </p:nvSpPr>
        <p:spPr>
          <a:xfrm rot="556491">
            <a:off x="4639755" y="895490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菱形 117">
            <a:extLst>
              <a:ext uri="{FF2B5EF4-FFF2-40B4-BE49-F238E27FC236}">
                <a16:creationId xmlns:a16="http://schemas.microsoft.com/office/drawing/2014/main" id="{D5BFEDE0-0926-4861-91B0-AE0E7894FB0D}"/>
              </a:ext>
            </a:extLst>
          </p:cNvPr>
          <p:cNvSpPr/>
          <p:nvPr/>
        </p:nvSpPr>
        <p:spPr>
          <a:xfrm rot="730587">
            <a:off x="4720242" y="871286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菱形 118">
            <a:extLst>
              <a:ext uri="{FF2B5EF4-FFF2-40B4-BE49-F238E27FC236}">
                <a16:creationId xmlns:a16="http://schemas.microsoft.com/office/drawing/2014/main" id="{0DBE2CA7-3799-49F2-AD6B-BC5704DB0A69}"/>
              </a:ext>
            </a:extLst>
          </p:cNvPr>
          <p:cNvSpPr/>
          <p:nvPr/>
        </p:nvSpPr>
        <p:spPr>
          <a:xfrm rot="904684">
            <a:off x="4798509" y="847746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菱形 119">
            <a:extLst>
              <a:ext uri="{FF2B5EF4-FFF2-40B4-BE49-F238E27FC236}">
                <a16:creationId xmlns:a16="http://schemas.microsoft.com/office/drawing/2014/main" id="{63C07D72-78A2-459C-A303-281830D650BD}"/>
              </a:ext>
            </a:extLst>
          </p:cNvPr>
          <p:cNvSpPr/>
          <p:nvPr/>
        </p:nvSpPr>
        <p:spPr>
          <a:xfrm rot="1078781">
            <a:off x="4874352" y="824935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菱形 120">
            <a:extLst>
              <a:ext uri="{FF2B5EF4-FFF2-40B4-BE49-F238E27FC236}">
                <a16:creationId xmlns:a16="http://schemas.microsoft.com/office/drawing/2014/main" id="{901E9A5C-D1F5-4963-A212-129E1AA3DCAE}"/>
              </a:ext>
            </a:extLst>
          </p:cNvPr>
          <p:cNvSpPr/>
          <p:nvPr/>
        </p:nvSpPr>
        <p:spPr>
          <a:xfrm rot="1252877">
            <a:off x="4947580" y="802911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菱形 121">
            <a:extLst>
              <a:ext uri="{FF2B5EF4-FFF2-40B4-BE49-F238E27FC236}">
                <a16:creationId xmlns:a16="http://schemas.microsoft.com/office/drawing/2014/main" id="{4A799A41-2FA0-4909-AAD3-15041A342F79}"/>
              </a:ext>
            </a:extLst>
          </p:cNvPr>
          <p:cNvSpPr/>
          <p:nvPr/>
        </p:nvSpPr>
        <p:spPr>
          <a:xfrm rot="1426973">
            <a:off x="5018004" y="78173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菱形 122">
            <a:extLst>
              <a:ext uri="{FF2B5EF4-FFF2-40B4-BE49-F238E27FC236}">
                <a16:creationId xmlns:a16="http://schemas.microsoft.com/office/drawing/2014/main" id="{B58B6E0F-BE7C-45A7-BD1E-C3B2418E1D0E}"/>
              </a:ext>
            </a:extLst>
          </p:cNvPr>
          <p:cNvSpPr/>
          <p:nvPr/>
        </p:nvSpPr>
        <p:spPr>
          <a:xfrm rot="1601070">
            <a:off x="5085444" y="761446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菱形 123">
            <a:extLst>
              <a:ext uri="{FF2B5EF4-FFF2-40B4-BE49-F238E27FC236}">
                <a16:creationId xmlns:a16="http://schemas.microsoft.com/office/drawing/2014/main" id="{CDEE0948-D338-4314-8633-056DCA923A6E}"/>
              </a:ext>
            </a:extLst>
          </p:cNvPr>
          <p:cNvSpPr/>
          <p:nvPr/>
        </p:nvSpPr>
        <p:spPr>
          <a:xfrm rot="1775166">
            <a:off x="5149727" y="742113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5" name="菱形 124">
            <a:extLst>
              <a:ext uri="{FF2B5EF4-FFF2-40B4-BE49-F238E27FC236}">
                <a16:creationId xmlns:a16="http://schemas.microsoft.com/office/drawing/2014/main" id="{A5C16DC7-030A-4B77-B32D-2DD1DACEEBE6}"/>
              </a:ext>
            </a:extLst>
          </p:cNvPr>
          <p:cNvSpPr/>
          <p:nvPr/>
        </p:nvSpPr>
        <p:spPr>
          <a:xfrm rot="1949262">
            <a:off x="5210687" y="723778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菱形 125">
            <a:extLst>
              <a:ext uri="{FF2B5EF4-FFF2-40B4-BE49-F238E27FC236}">
                <a16:creationId xmlns:a16="http://schemas.microsoft.com/office/drawing/2014/main" id="{5F2D255B-98BC-441A-B8C6-A29C1FC351F2}"/>
              </a:ext>
            </a:extLst>
          </p:cNvPr>
          <p:cNvSpPr/>
          <p:nvPr/>
        </p:nvSpPr>
        <p:spPr>
          <a:xfrm rot="2123359">
            <a:off x="5268171" y="706491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菱形 126">
            <a:extLst>
              <a:ext uri="{FF2B5EF4-FFF2-40B4-BE49-F238E27FC236}">
                <a16:creationId xmlns:a16="http://schemas.microsoft.com/office/drawing/2014/main" id="{E23D1E21-4054-4FC3-9A05-7D357D5FC195}"/>
              </a:ext>
            </a:extLst>
          </p:cNvPr>
          <p:cNvSpPr/>
          <p:nvPr/>
        </p:nvSpPr>
        <p:spPr>
          <a:xfrm rot="2297456">
            <a:off x="5322028" y="690294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菱形 127">
            <a:extLst>
              <a:ext uri="{FF2B5EF4-FFF2-40B4-BE49-F238E27FC236}">
                <a16:creationId xmlns:a16="http://schemas.microsoft.com/office/drawing/2014/main" id="{B9B486BA-975F-4E21-8E7B-36BCD151081D}"/>
              </a:ext>
            </a:extLst>
          </p:cNvPr>
          <p:cNvSpPr/>
          <p:nvPr/>
        </p:nvSpPr>
        <p:spPr>
          <a:xfrm rot="2471552">
            <a:off x="5372117" y="675229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菱形 128">
            <a:extLst>
              <a:ext uri="{FF2B5EF4-FFF2-40B4-BE49-F238E27FC236}">
                <a16:creationId xmlns:a16="http://schemas.microsoft.com/office/drawing/2014/main" id="{0757DA80-05D0-45F1-8B28-1AC0B89A273B}"/>
              </a:ext>
            </a:extLst>
          </p:cNvPr>
          <p:cNvSpPr/>
          <p:nvPr/>
        </p:nvSpPr>
        <p:spPr>
          <a:xfrm rot="2645648">
            <a:off x="5418319" y="661335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菱形 129">
            <a:extLst>
              <a:ext uri="{FF2B5EF4-FFF2-40B4-BE49-F238E27FC236}">
                <a16:creationId xmlns:a16="http://schemas.microsoft.com/office/drawing/2014/main" id="{18D3BA38-4F12-4BE4-9D36-CEC351BB1435}"/>
              </a:ext>
            </a:extLst>
          </p:cNvPr>
          <p:cNvSpPr/>
          <p:nvPr/>
        </p:nvSpPr>
        <p:spPr>
          <a:xfrm rot="2819745">
            <a:off x="5460506" y="64864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菱形 130">
            <a:extLst>
              <a:ext uri="{FF2B5EF4-FFF2-40B4-BE49-F238E27FC236}">
                <a16:creationId xmlns:a16="http://schemas.microsoft.com/office/drawing/2014/main" id="{31DE48A2-B5A9-42D6-A447-0E1F70D28E02}"/>
              </a:ext>
            </a:extLst>
          </p:cNvPr>
          <p:cNvSpPr/>
          <p:nvPr/>
        </p:nvSpPr>
        <p:spPr>
          <a:xfrm rot="2993842">
            <a:off x="5498575" y="63719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菱形 131">
            <a:extLst>
              <a:ext uri="{FF2B5EF4-FFF2-40B4-BE49-F238E27FC236}">
                <a16:creationId xmlns:a16="http://schemas.microsoft.com/office/drawing/2014/main" id="{AF547CDD-99A1-45AD-9B63-CF91831CADFC}"/>
              </a:ext>
            </a:extLst>
          </p:cNvPr>
          <p:cNvSpPr/>
          <p:nvPr/>
        </p:nvSpPr>
        <p:spPr>
          <a:xfrm rot="3167937">
            <a:off x="5532426" y="62701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菱形 132">
            <a:extLst>
              <a:ext uri="{FF2B5EF4-FFF2-40B4-BE49-F238E27FC236}">
                <a16:creationId xmlns:a16="http://schemas.microsoft.com/office/drawing/2014/main" id="{8F5C5A07-778B-40B9-8198-4C77B5E48742}"/>
              </a:ext>
            </a:extLst>
          </p:cNvPr>
          <p:cNvSpPr/>
          <p:nvPr/>
        </p:nvSpPr>
        <p:spPr>
          <a:xfrm rot="3342034">
            <a:off x="5561974" y="61813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4" name="菱形 133">
            <a:extLst>
              <a:ext uri="{FF2B5EF4-FFF2-40B4-BE49-F238E27FC236}">
                <a16:creationId xmlns:a16="http://schemas.microsoft.com/office/drawing/2014/main" id="{EC4527BA-98DA-4B67-81CF-FE4CC06B364D}"/>
              </a:ext>
            </a:extLst>
          </p:cNvPr>
          <p:cNvSpPr/>
          <p:nvPr/>
        </p:nvSpPr>
        <p:spPr>
          <a:xfrm rot="3516131">
            <a:off x="5587145" y="61056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菱形 134">
            <a:extLst>
              <a:ext uri="{FF2B5EF4-FFF2-40B4-BE49-F238E27FC236}">
                <a16:creationId xmlns:a16="http://schemas.microsoft.com/office/drawing/2014/main" id="{79670FC5-B057-4157-87D4-4C6E7DD0E3E3}"/>
              </a:ext>
            </a:extLst>
          </p:cNvPr>
          <p:cNvSpPr/>
          <p:nvPr/>
        </p:nvSpPr>
        <p:spPr>
          <a:xfrm rot="3690227">
            <a:off x="5607871" y="60432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菱形 135">
            <a:extLst>
              <a:ext uri="{FF2B5EF4-FFF2-40B4-BE49-F238E27FC236}">
                <a16:creationId xmlns:a16="http://schemas.microsoft.com/office/drawing/2014/main" id="{2FA43855-A907-4B1A-B579-17B8BDF1DE3C}"/>
              </a:ext>
            </a:extLst>
          </p:cNvPr>
          <p:cNvSpPr/>
          <p:nvPr/>
        </p:nvSpPr>
        <p:spPr>
          <a:xfrm rot="3864324">
            <a:off x="5624101" y="599445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菱形 136">
            <a:extLst>
              <a:ext uri="{FF2B5EF4-FFF2-40B4-BE49-F238E27FC236}">
                <a16:creationId xmlns:a16="http://schemas.microsoft.com/office/drawing/2014/main" id="{9157EA74-478F-4EB8-96E4-A8293E1C7902}"/>
              </a:ext>
            </a:extLst>
          </p:cNvPr>
          <p:cNvSpPr/>
          <p:nvPr/>
        </p:nvSpPr>
        <p:spPr>
          <a:xfrm rot="4038421">
            <a:off x="5635792" y="595926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菱形 137">
            <a:extLst>
              <a:ext uri="{FF2B5EF4-FFF2-40B4-BE49-F238E27FC236}">
                <a16:creationId xmlns:a16="http://schemas.microsoft.com/office/drawing/2014/main" id="{EC4A7D08-15DE-407C-A9F8-BFD71FDB7502}"/>
              </a:ext>
            </a:extLst>
          </p:cNvPr>
          <p:cNvSpPr/>
          <p:nvPr/>
        </p:nvSpPr>
        <p:spPr>
          <a:xfrm rot="4212516">
            <a:off x="5642914" y="593785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菱形 138">
            <a:extLst>
              <a:ext uri="{FF2B5EF4-FFF2-40B4-BE49-F238E27FC236}">
                <a16:creationId xmlns:a16="http://schemas.microsoft.com/office/drawing/2014/main" id="{9ECE16F4-CD42-4A26-B159-367A63BD0C44}"/>
              </a:ext>
            </a:extLst>
          </p:cNvPr>
          <p:cNvSpPr/>
          <p:nvPr/>
        </p:nvSpPr>
        <p:spPr>
          <a:xfrm rot="4386612">
            <a:off x="5645449" y="59302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5169520" y="2872341"/>
            <a:ext cx="1852960" cy="1113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主動式</a:t>
            </a:r>
            <a:endParaRPr lang="en-US" altLang="zh-CN" sz="24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2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散熱系統</a:t>
            </a:r>
            <a:endParaRPr lang="zh-CN" altLang="en-US" sz="32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30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Heavy" panose="020B0A00000000000000" pitchFamily="34" charset="-122"/>
                  <a:ea typeface="Source Han Sans Heavy" panose="020B0A00000000000000" pitchFamily="34" charset="-122"/>
                  <a:cs typeface="Segoe UI Light" panose="020B0502040204020203" pitchFamily="34" charset="0"/>
                </a:rPr>
                <a:t>發想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CREATIVE POINT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圖形 14">
            <a:extLst>
              <a:ext uri="{FF2B5EF4-FFF2-40B4-BE49-F238E27FC236}">
                <a16:creationId xmlns:a16="http://schemas.microsoft.com/office/drawing/2014/main" id="{CC5A6393-CBE5-4382-A65E-369250C9E1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1231956" y="-1121552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1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群組 140">
            <a:extLst>
              <a:ext uri="{FF2B5EF4-FFF2-40B4-BE49-F238E27FC236}">
                <a16:creationId xmlns:a16="http://schemas.microsoft.com/office/drawing/2014/main" id="{F69592D9-80B8-455D-93C9-EE7D20FBC5CD}"/>
              </a:ext>
            </a:extLst>
          </p:cNvPr>
          <p:cNvGrpSpPr/>
          <p:nvPr/>
        </p:nvGrpSpPr>
        <p:grpSpPr>
          <a:xfrm>
            <a:off x="5595645" y="2860386"/>
            <a:ext cx="1000710" cy="1137228"/>
            <a:chOff x="9082748" y="4072396"/>
            <a:chExt cx="2102622" cy="2389465"/>
          </a:xfrm>
        </p:grpSpPr>
        <p:sp>
          <p:nvSpPr>
            <p:cNvPr id="142" name="Freeform 6">
              <a:extLst>
                <a:ext uri="{FF2B5EF4-FFF2-40B4-BE49-F238E27FC236}">
                  <a16:creationId xmlns:a16="http://schemas.microsoft.com/office/drawing/2014/main" id="{470F965F-7246-45C6-81B8-0C6D0E10D2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67167" y="4944281"/>
              <a:ext cx="733782" cy="645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6">
              <a:extLst>
                <a:ext uri="{FF2B5EF4-FFF2-40B4-BE49-F238E27FC236}">
                  <a16:creationId xmlns:a16="http://schemas.microsoft.com/office/drawing/2014/main" id="{25D0CF46-DCCE-4287-9B0C-475DD38AA2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25776" y="4907858"/>
              <a:ext cx="816566" cy="71854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6">
              <a:extLst>
                <a:ext uri="{FF2B5EF4-FFF2-40B4-BE49-F238E27FC236}">
                  <a16:creationId xmlns:a16="http://schemas.microsoft.com/office/drawing/2014/main" id="{D2CD9A14-A2E1-449D-98B8-4B5A56F2EE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84384" y="4871435"/>
              <a:ext cx="899350" cy="79138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6">
              <a:extLst>
                <a:ext uri="{FF2B5EF4-FFF2-40B4-BE49-F238E27FC236}">
                  <a16:creationId xmlns:a16="http://schemas.microsoft.com/office/drawing/2014/main" id="{B651314B-0ED8-489E-B32D-12E0C4E790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2991" y="4835012"/>
              <a:ext cx="982135" cy="86423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6">
              <a:extLst>
                <a:ext uri="{FF2B5EF4-FFF2-40B4-BE49-F238E27FC236}">
                  <a16:creationId xmlns:a16="http://schemas.microsoft.com/office/drawing/2014/main" id="{635B2051-69CF-45D7-9D51-9E2B61C5CC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1599" y="4798588"/>
              <a:ext cx="1064919" cy="93708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6">
              <a:extLst>
                <a:ext uri="{FF2B5EF4-FFF2-40B4-BE49-F238E27FC236}">
                  <a16:creationId xmlns:a16="http://schemas.microsoft.com/office/drawing/2014/main" id="{C2C58C42-E55F-48AA-80F4-A09C24E2636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60207" y="4762166"/>
              <a:ext cx="1147703" cy="10099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6">
              <a:extLst>
                <a:ext uri="{FF2B5EF4-FFF2-40B4-BE49-F238E27FC236}">
                  <a16:creationId xmlns:a16="http://schemas.microsoft.com/office/drawing/2014/main" id="{7935D83E-7EC7-42F5-A0DD-4297DC0D236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18815" y="4725742"/>
              <a:ext cx="1230487" cy="108277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1BBF5DB1-53D2-47D5-B3FB-704CD2363D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77423" y="4689319"/>
              <a:ext cx="1313271" cy="11556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6">
              <a:extLst>
                <a:ext uri="{FF2B5EF4-FFF2-40B4-BE49-F238E27FC236}">
                  <a16:creationId xmlns:a16="http://schemas.microsoft.com/office/drawing/2014/main" id="{794E7C5A-895E-4DF0-B6C8-F60635A5493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36030" y="4652895"/>
              <a:ext cx="1396055" cy="12284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6">
              <a:extLst>
                <a:ext uri="{FF2B5EF4-FFF2-40B4-BE49-F238E27FC236}">
                  <a16:creationId xmlns:a16="http://schemas.microsoft.com/office/drawing/2014/main" id="{3CFC63CF-9E64-4C4A-9CB2-CF460669E17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94639" y="4616472"/>
              <a:ext cx="1478839" cy="130131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6">
              <a:extLst>
                <a:ext uri="{FF2B5EF4-FFF2-40B4-BE49-F238E27FC236}">
                  <a16:creationId xmlns:a16="http://schemas.microsoft.com/office/drawing/2014/main" id="{2B2230FB-01CD-4FE7-9FF5-356A230D251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53247" y="4580050"/>
              <a:ext cx="1561624" cy="137415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6">
              <a:extLst>
                <a:ext uri="{FF2B5EF4-FFF2-40B4-BE49-F238E27FC236}">
                  <a16:creationId xmlns:a16="http://schemas.microsoft.com/office/drawing/2014/main" id="{82C63E6B-C139-4739-A556-316A7A1350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1854" y="4543626"/>
              <a:ext cx="1644408" cy="144700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478E0C26-F898-4923-85EE-05C6F546205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70463" y="4507203"/>
              <a:ext cx="1727192" cy="151985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6">
              <a:extLst>
                <a:ext uri="{FF2B5EF4-FFF2-40B4-BE49-F238E27FC236}">
                  <a16:creationId xmlns:a16="http://schemas.microsoft.com/office/drawing/2014/main" id="{2EC14AFD-A265-4B73-A3EF-0828EA8173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29071" y="4470780"/>
              <a:ext cx="1809976" cy="159269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6">
              <a:extLst>
                <a:ext uri="{FF2B5EF4-FFF2-40B4-BE49-F238E27FC236}">
                  <a16:creationId xmlns:a16="http://schemas.microsoft.com/office/drawing/2014/main" id="{384A60EB-E579-4AA5-BCAC-4F2040CC6FB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87678" y="4434356"/>
              <a:ext cx="1892760" cy="166554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6">
              <a:extLst>
                <a:ext uri="{FF2B5EF4-FFF2-40B4-BE49-F238E27FC236}">
                  <a16:creationId xmlns:a16="http://schemas.microsoft.com/office/drawing/2014/main" id="{678BA684-A3C4-48BD-A626-64C28EDFE5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46287" y="4397933"/>
              <a:ext cx="1975545" cy="173839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374BA160-BE7C-4E13-8C33-CA3350D822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04895" y="4361510"/>
              <a:ext cx="2058328" cy="181123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507DDFB3-1110-4F02-AAC2-C3D11652D9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63503" y="4325087"/>
              <a:ext cx="2141113" cy="18840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6">
              <a:extLst>
                <a:ext uri="{FF2B5EF4-FFF2-40B4-BE49-F238E27FC236}">
                  <a16:creationId xmlns:a16="http://schemas.microsoft.com/office/drawing/2014/main" id="{689897F1-2F10-46B3-9D42-C19940E447D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22111" y="4288664"/>
              <a:ext cx="2223897" cy="195692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6">
              <a:extLst>
                <a:ext uri="{FF2B5EF4-FFF2-40B4-BE49-F238E27FC236}">
                  <a16:creationId xmlns:a16="http://schemas.microsoft.com/office/drawing/2014/main" id="{A8366527-4B10-4526-B5AA-2AE66164BAF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80718" y="4252241"/>
              <a:ext cx="2306681" cy="20297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6">
              <a:extLst>
                <a:ext uri="{FF2B5EF4-FFF2-40B4-BE49-F238E27FC236}">
                  <a16:creationId xmlns:a16="http://schemas.microsoft.com/office/drawing/2014/main" id="{321DB949-BD26-432D-85CA-99C69F24C7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39326" y="4215818"/>
              <a:ext cx="2389465" cy="21026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6" name="菱形 45">
            <a:extLst>
              <a:ext uri="{FF2B5EF4-FFF2-40B4-BE49-F238E27FC236}">
                <a16:creationId xmlns:a16="http://schemas.microsoft.com/office/drawing/2014/main" id="{D46DE935-8381-417F-A420-77FF97F7BB0D}"/>
              </a:ext>
            </a:extLst>
          </p:cNvPr>
          <p:cNvSpPr/>
          <p:nvPr/>
        </p:nvSpPr>
        <p:spPr>
          <a:xfrm rot="9795643">
            <a:off x="3854065" y="1131799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菱形 46">
            <a:extLst>
              <a:ext uri="{FF2B5EF4-FFF2-40B4-BE49-F238E27FC236}">
                <a16:creationId xmlns:a16="http://schemas.microsoft.com/office/drawing/2014/main" id="{AB24C650-C8C5-441C-960C-351B5C70129C}"/>
              </a:ext>
            </a:extLst>
          </p:cNvPr>
          <p:cNvSpPr/>
          <p:nvPr/>
        </p:nvSpPr>
        <p:spPr>
          <a:xfrm rot="9969740">
            <a:off x="3763385" y="115907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菱形 47">
            <a:extLst>
              <a:ext uri="{FF2B5EF4-FFF2-40B4-BE49-F238E27FC236}">
                <a16:creationId xmlns:a16="http://schemas.microsoft.com/office/drawing/2014/main" id="{D2013A2A-AAE7-4A60-A8AC-C5EBEEB0BA6E}"/>
              </a:ext>
            </a:extLst>
          </p:cNvPr>
          <p:cNvSpPr/>
          <p:nvPr/>
        </p:nvSpPr>
        <p:spPr>
          <a:xfrm rot="10143836">
            <a:off x="3672937" y="118627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菱形 48">
            <a:extLst>
              <a:ext uri="{FF2B5EF4-FFF2-40B4-BE49-F238E27FC236}">
                <a16:creationId xmlns:a16="http://schemas.microsoft.com/office/drawing/2014/main" id="{8AF43A8F-D647-4A02-AA72-197F079AC4BA}"/>
              </a:ext>
            </a:extLst>
          </p:cNvPr>
          <p:cNvSpPr/>
          <p:nvPr/>
        </p:nvSpPr>
        <p:spPr>
          <a:xfrm rot="10317932">
            <a:off x="3582951" y="1213338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菱形 49">
            <a:extLst>
              <a:ext uri="{FF2B5EF4-FFF2-40B4-BE49-F238E27FC236}">
                <a16:creationId xmlns:a16="http://schemas.microsoft.com/office/drawing/2014/main" id="{B49E0803-391D-4786-ACAF-40FF48A73DEF}"/>
              </a:ext>
            </a:extLst>
          </p:cNvPr>
          <p:cNvSpPr/>
          <p:nvPr/>
        </p:nvSpPr>
        <p:spPr>
          <a:xfrm rot="10492029">
            <a:off x="3493659" y="1240192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菱形 50">
            <a:extLst>
              <a:ext uri="{FF2B5EF4-FFF2-40B4-BE49-F238E27FC236}">
                <a16:creationId xmlns:a16="http://schemas.microsoft.com/office/drawing/2014/main" id="{7B3F04A1-BE3F-48EE-81A5-50A484374E02}"/>
              </a:ext>
            </a:extLst>
          </p:cNvPr>
          <p:cNvSpPr/>
          <p:nvPr/>
        </p:nvSpPr>
        <p:spPr>
          <a:xfrm rot="10666125">
            <a:off x="3405298" y="1266769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菱形 51">
            <a:extLst>
              <a:ext uri="{FF2B5EF4-FFF2-40B4-BE49-F238E27FC236}">
                <a16:creationId xmlns:a16="http://schemas.microsoft.com/office/drawing/2014/main" id="{6A700B47-C719-4861-8104-F3E95E2AE812}"/>
              </a:ext>
            </a:extLst>
          </p:cNvPr>
          <p:cNvSpPr/>
          <p:nvPr/>
        </p:nvSpPr>
        <p:spPr>
          <a:xfrm rot="10840222">
            <a:off x="3318081" y="1293001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菱形 52">
            <a:extLst>
              <a:ext uri="{FF2B5EF4-FFF2-40B4-BE49-F238E27FC236}">
                <a16:creationId xmlns:a16="http://schemas.microsoft.com/office/drawing/2014/main" id="{52313EC9-E172-4464-8DF5-6667FCEB1AFA}"/>
              </a:ext>
            </a:extLst>
          </p:cNvPr>
          <p:cNvSpPr/>
          <p:nvPr/>
        </p:nvSpPr>
        <p:spPr>
          <a:xfrm rot="11014318">
            <a:off x="3232242" y="1318816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菱形 53">
            <a:extLst>
              <a:ext uri="{FF2B5EF4-FFF2-40B4-BE49-F238E27FC236}">
                <a16:creationId xmlns:a16="http://schemas.microsoft.com/office/drawing/2014/main" id="{31C797DA-2C9B-4B8C-A909-6EA3D00A6F08}"/>
              </a:ext>
            </a:extLst>
          </p:cNvPr>
          <p:cNvSpPr/>
          <p:nvPr/>
        </p:nvSpPr>
        <p:spPr>
          <a:xfrm rot="11188415">
            <a:off x="3147993" y="1344156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菱形 54">
            <a:extLst>
              <a:ext uri="{FF2B5EF4-FFF2-40B4-BE49-F238E27FC236}">
                <a16:creationId xmlns:a16="http://schemas.microsoft.com/office/drawing/2014/main" id="{DF2EAF76-CD64-48C9-A43A-3AEF67909A1B}"/>
              </a:ext>
            </a:extLst>
          </p:cNvPr>
          <p:cNvSpPr/>
          <p:nvPr/>
        </p:nvSpPr>
        <p:spPr>
          <a:xfrm rot="11362511">
            <a:off x="3065560" y="1368949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菱形 55">
            <a:extLst>
              <a:ext uri="{FF2B5EF4-FFF2-40B4-BE49-F238E27FC236}">
                <a16:creationId xmlns:a16="http://schemas.microsoft.com/office/drawing/2014/main" id="{12F2EA74-D431-4B0B-ADC6-6D35612E6468}"/>
              </a:ext>
            </a:extLst>
          </p:cNvPr>
          <p:cNvSpPr/>
          <p:nvPr/>
        </p:nvSpPr>
        <p:spPr>
          <a:xfrm rot="11536608">
            <a:off x="2985149" y="1393135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菱形 56">
            <a:extLst>
              <a:ext uri="{FF2B5EF4-FFF2-40B4-BE49-F238E27FC236}">
                <a16:creationId xmlns:a16="http://schemas.microsoft.com/office/drawing/2014/main" id="{415B31B8-0F84-4446-AC54-A449496F7530}"/>
              </a:ext>
            </a:extLst>
          </p:cNvPr>
          <p:cNvSpPr/>
          <p:nvPr/>
        </p:nvSpPr>
        <p:spPr>
          <a:xfrm rot="11710704">
            <a:off x="2906962" y="141665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>
            <a:extLst>
              <a:ext uri="{FF2B5EF4-FFF2-40B4-BE49-F238E27FC236}">
                <a16:creationId xmlns:a16="http://schemas.microsoft.com/office/drawing/2014/main" id="{996760EC-E7AF-452F-A32B-EA14B5952FDC}"/>
              </a:ext>
            </a:extLst>
          </p:cNvPr>
          <p:cNvSpPr/>
          <p:nvPr/>
        </p:nvSpPr>
        <p:spPr>
          <a:xfrm rot="11884800">
            <a:off x="2831202" y="1439437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菱形 58">
            <a:extLst>
              <a:ext uri="{FF2B5EF4-FFF2-40B4-BE49-F238E27FC236}">
                <a16:creationId xmlns:a16="http://schemas.microsoft.com/office/drawing/2014/main" id="{E93FD497-D8B4-4BD0-9A86-987DA6FD0BAF}"/>
              </a:ext>
            </a:extLst>
          </p:cNvPr>
          <p:cNvSpPr/>
          <p:nvPr/>
        </p:nvSpPr>
        <p:spPr>
          <a:xfrm rot="12058897">
            <a:off x="2758068" y="146143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菱形 59">
            <a:extLst>
              <a:ext uri="{FF2B5EF4-FFF2-40B4-BE49-F238E27FC236}">
                <a16:creationId xmlns:a16="http://schemas.microsoft.com/office/drawing/2014/main" id="{A93B8129-9F81-4F55-99B3-84454E823C31}"/>
              </a:ext>
            </a:extLst>
          </p:cNvPr>
          <p:cNvSpPr/>
          <p:nvPr/>
        </p:nvSpPr>
        <p:spPr>
          <a:xfrm rot="12232993">
            <a:off x="2687744" y="148258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菱形 60">
            <a:extLst>
              <a:ext uri="{FF2B5EF4-FFF2-40B4-BE49-F238E27FC236}">
                <a16:creationId xmlns:a16="http://schemas.microsoft.com/office/drawing/2014/main" id="{CF6DADDF-FCBB-4C3B-98BE-3ADDA49B6BCE}"/>
              </a:ext>
            </a:extLst>
          </p:cNvPr>
          <p:cNvSpPr/>
          <p:nvPr/>
        </p:nvSpPr>
        <p:spPr>
          <a:xfrm rot="12407090">
            <a:off x="2620415" y="1502831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菱形 61">
            <a:extLst>
              <a:ext uri="{FF2B5EF4-FFF2-40B4-BE49-F238E27FC236}">
                <a16:creationId xmlns:a16="http://schemas.microsoft.com/office/drawing/2014/main" id="{7B108A97-3BEA-469D-81EB-AF54A45B97D4}"/>
              </a:ext>
            </a:extLst>
          </p:cNvPr>
          <p:cNvSpPr/>
          <p:nvPr/>
        </p:nvSpPr>
        <p:spPr>
          <a:xfrm rot="12581186">
            <a:off x="2556245" y="1522130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菱形 62">
            <a:extLst>
              <a:ext uri="{FF2B5EF4-FFF2-40B4-BE49-F238E27FC236}">
                <a16:creationId xmlns:a16="http://schemas.microsoft.com/office/drawing/2014/main" id="{0F877B77-9AD5-424B-B8C4-133AC43961FD}"/>
              </a:ext>
            </a:extLst>
          </p:cNvPr>
          <p:cNvSpPr/>
          <p:nvPr/>
        </p:nvSpPr>
        <p:spPr>
          <a:xfrm rot="12755283">
            <a:off x="2495401" y="1540430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菱形 63">
            <a:extLst>
              <a:ext uri="{FF2B5EF4-FFF2-40B4-BE49-F238E27FC236}">
                <a16:creationId xmlns:a16="http://schemas.microsoft.com/office/drawing/2014/main" id="{7C920A2C-60CC-408F-AFB7-E542CC23C08F}"/>
              </a:ext>
            </a:extLst>
          </p:cNvPr>
          <p:cNvSpPr/>
          <p:nvPr/>
        </p:nvSpPr>
        <p:spPr>
          <a:xfrm rot="12929379">
            <a:off x="2438040" y="1557683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菱形 64">
            <a:extLst>
              <a:ext uri="{FF2B5EF4-FFF2-40B4-BE49-F238E27FC236}">
                <a16:creationId xmlns:a16="http://schemas.microsoft.com/office/drawing/2014/main" id="{0C02684D-B7C9-4F36-86C8-B0988BC4E186}"/>
              </a:ext>
            </a:extLst>
          </p:cNvPr>
          <p:cNvSpPr/>
          <p:nvPr/>
        </p:nvSpPr>
        <p:spPr>
          <a:xfrm rot="13103476">
            <a:off x="2384312" y="1573841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菱形 65">
            <a:extLst>
              <a:ext uri="{FF2B5EF4-FFF2-40B4-BE49-F238E27FC236}">
                <a16:creationId xmlns:a16="http://schemas.microsoft.com/office/drawing/2014/main" id="{2D119D37-A16B-4B52-BB15-10A164FC59AA}"/>
              </a:ext>
            </a:extLst>
          </p:cNvPr>
          <p:cNvSpPr/>
          <p:nvPr/>
        </p:nvSpPr>
        <p:spPr>
          <a:xfrm rot="13277572">
            <a:off x="2334354" y="1588866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菱形 66">
            <a:extLst>
              <a:ext uri="{FF2B5EF4-FFF2-40B4-BE49-F238E27FC236}">
                <a16:creationId xmlns:a16="http://schemas.microsoft.com/office/drawing/2014/main" id="{D13C02F7-FDDE-44FC-93B9-E040D7000CD3}"/>
              </a:ext>
            </a:extLst>
          </p:cNvPr>
          <p:cNvSpPr/>
          <p:nvPr/>
        </p:nvSpPr>
        <p:spPr>
          <a:xfrm rot="13451668">
            <a:off x="2288293" y="1602721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菱形 67">
            <a:extLst>
              <a:ext uri="{FF2B5EF4-FFF2-40B4-BE49-F238E27FC236}">
                <a16:creationId xmlns:a16="http://schemas.microsoft.com/office/drawing/2014/main" id="{EAD092D2-4D03-403A-B2A3-5AAC6865BB51}"/>
              </a:ext>
            </a:extLst>
          </p:cNvPr>
          <p:cNvSpPr/>
          <p:nvPr/>
        </p:nvSpPr>
        <p:spPr>
          <a:xfrm rot="13625765">
            <a:off x="2246247" y="161536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菱形 68">
            <a:extLst>
              <a:ext uri="{FF2B5EF4-FFF2-40B4-BE49-F238E27FC236}">
                <a16:creationId xmlns:a16="http://schemas.microsoft.com/office/drawing/2014/main" id="{3C2BBAA6-8639-42D9-9108-3D799C4E6FCC}"/>
              </a:ext>
            </a:extLst>
          </p:cNvPr>
          <p:cNvSpPr/>
          <p:nvPr/>
        </p:nvSpPr>
        <p:spPr>
          <a:xfrm rot="13799861">
            <a:off x="2208319" y="162677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菱形 69">
            <a:extLst>
              <a:ext uri="{FF2B5EF4-FFF2-40B4-BE49-F238E27FC236}">
                <a16:creationId xmlns:a16="http://schemas.microsoft.com/office/drawing/2014/main" id="{A6A8D7CC-A7F9-4854-A252-ABB84E309CDC}"/>
              </a:ext>
            </a:extLst>
          </p:cNvPr>
          <p:cNvSpPr/>
          <p:nvPr/>
        </p:nvSpPr>
        <p:spPr>
          <a:xfrm rot="13973958">
            <a:off x="2174612" y="1636911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菱形 70">
            <a:extLst>
              <a:ext uri="{FF2B5EF4-FFF2-40B4-BE49-F238E27FC236}">
                <a16:creationId xmlns:a16="http://schemas.microsoft.com/office/drawing/2014/main" id="{4997837C-CC66-4AF6-90E8-6775E3931492}"/>
              </a:ext>
            </a:extLst>
          </p:cNvPr>
          <p:cNvSpPr/>
          <p:nvPr/>
        </p:nvSpPr>
        <p:spPr>
          <a:xfrm rot="14148054">
            <a:off x="2145216" y="1645751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菱形 71">
            <a:extLst>
              <a:ext uri="{FF2B5EF4-FFF2-40B4-BE49-F238E27FC236}">
                <a16:creationId xmlns:a16="http://schemas.microsoft.com/office/drawing/2014/main" id="{96E7829B-4B2D-4386-B298-0E44D315D747}"/>
              </a:ext>
            </a:extLst>
          </p:cNvPr>
          <p:cNvSpPr/>
          <p:nvPr/>
        </p:nvSpPr>
        <p:spPr>
          <a:xfrm rot="14322151">
            <a:off x="2120200" y="165327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菱形 72">
            <a:extLst>
              <a:ext uri="{FF2B5EF4-FFF2-40B4-BE49-F238E27FC236}">
                <a16:creationId xmlns:a16="http://schemas.microsoft.com/office/drawing/2014/main" id="{98C62B21-7601-4A75-B0B9-99CFF40F9EB2}"/>
              </a:ext>
            </a:extLst>
          </p:cNvPr>
          <p:cNvSpPr/>
          <p:nvPr/>
        </p:nvSpPr>
        <p:spPr>
          <a:xfrm rot="14496247">
            <a:off x="2099628" y="165946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菱形 73">
            <a:extLst>
              <a:ext uri="{FF2B5EF4-FFF2-40B4-BE49-F238E27FC236}">
                <a16:creationId xmlns:a16="http://schemas.microsoft.com/office/drawing/2014/main" id="{AF352630-BF2C-41D6-A60B-AA68E0EF57EF}"/>
              </a:ext>
            </a:extLst>
          </p:cNvPr>
          <p:cNvSpPr/>
          <p:nvPr/>
        </p:nvSpPr>
        <p:spPr>
          <a:xfrm rot="14670344">
            <a:off x="2083555" y="166429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菱形 74">
            <a:extLst>
              <a:ext uri="{FF2B5EF4-FFF2-40B4-BE49-F238E27FC236}">
                <a16:creationId xmlns:a16="http://schemas.microsoft.com/office/drawing/2014/main" id="{DD022EC4-1D7F-4784-9E5C-E5D64E74C5CE}"/>
              </a:ext>
            </a:extLst>
          </p:cNvPr>
          <p:cNvSpPr/>
          <p:nvPr/>
        </p:nvSpPr>
        <p:spPr>
          <a:xfrm rot="14844440">
            <a:off x="2072021" y="1667765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菱形 75">
            <a:extLst>
              <a:ext uri="{FF2B5EF4-FFF2-40B4-BE49-F238E27FC236}">
                <a16:creationId xmlns:a16="http://schemas.microsoft.com/office/drawing/2014/main" id="{71F67AAF-7A86-405D-A46A-96B6F462AD46}"/>
              </a:ext>
            </a:extLst>
          </p:cNvPr>
          <p:cNvSpPr/>
          <p:nvPr/>
        </p:nvSpPr>
        <p:spPr>
          <a:xfrm rot="15018537">
            <a:off x="2065060" y="1669860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菱形 76">
            <a:extLst>
              <a:ext uri="{FF2B5EF4-FFF2-40B4-BE49-F238E27FC236}">
                <a16:creationId xmlns:a16="http://schemas.microsoft.com/office/drawing/2014/main" id="{F0714C07-B2B8-43EF-8BD3-FF47FA2B9CA5}"/>
              </a:ext>
            </a:extLst>
          </p:cNvPr>
          <p:cNvSpPr/>
          <p:nvPr/>
        </p:nvSpPr>
        <p:spPr>
          <a:xfrm rot="15192633">
            <a:off x="2062682" y="167057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菱形 77">
            <a:extLst>
              <a:ext uri="{FF2B5EF4-FFF2-40B4-BE49-F238E27FC236}">
                <a16:creationId xmlns:a16="http://schemas.microsoft.com/office/drawing/2014/main" id="{3DAFAF4F-C878-406A-967C-3D0AE9DD554E}"/>
              </a:ext>
            </a:extLst>
          </p:cNvPr>
          <p:cNvSpPr/>
          <p:nvPr/>
        </p:nvSpPr>
        <p:spPr>
          <a:xfrm rot="15366729">
            <a:off x="2064903" y="166991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菱形 78">
            <a:extLst>
              <a:ext uri="{FF2B5EF4-FFF2-40B4-BE49-F238E27FC236}">
                <a16:creationId xmlns:a16="http://schemas.microsoft.com/office/drawing/2014/main" id="{735F288D-577F-45A0-A251-DDFF799AE50D}"/>
              </a:ext>
            </a:extLst>
          </p:cNvPr>
          <p:cNvSpPr/>
          <p:nvPr/>
        </p:nvSpPr>
        <p:spPr>
          <a:xfrm rot="15540826">
            <a:off x="2071705" y="166786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菱形 79">
            <a:extLst>
              <a:ext uri="{FF2B5EF4-FFF2-40B4-BE49-F238E27FC236}">
                <a16:creationId xmlns:a16="http://schemas.microsoft.com/office/drawing/2014/main" id="{52428774-484C-4FA5-A8E5-B01F42F2621A}"/>
              </a:ext>
            </a:extLst>
          </p:cNvPr>
          <p:cNvSpPr/>
          <p:nvPr/>
        </p:nvSpPr>
        <p:spPr>
          <a:xfrm rot="15714922">
            <a:off x="2083079" y="166444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菱形 80">
            <a:extLst>
              <a:ext uri="{FF2B5EF4-FFF2-40B4-BE49-F238E27FC236}">
                <a16:creationId xmlns:a16="http://schemas.microsoft.com/office/drawing/2014/main" id="{AF9FDF2E-E626-4408-8908-24708790A433}"/>
              </a:ext>
            </a:extLst>
          </p:cNvPr>
          <p:cNvSpPr/>
          <p:nvPr/>
        </p:nvSpPr>
        <p:spPr>
          <a:xfrm rot="15889019">
            <a:off x="2098998" y="165965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菱形 81">
            <a:extLst>
              <a:ext uri="{FF2B5EF4-FFF2-40B4-BE49-F238E27FC236}">
                <a16:creationId xmlns:a16="http://schemas.microsoft.com/office/drawing/2014/main" id="{5362E700-143B-4169-870F-575F40B7C0A7}"/>
              </a:ext>
            </a:extLst>
          </p:cNvPr>
          <p:cNvSpPr/>
          <p:nvPr/>
        </p:nvSpPr>
        <p:spPr>
          <a:xfrm rot="16063115">
            <a:off x="2119411" y="1653514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菱形 82">
            <a:extLst>
              <a:ext uri="{FF2B5EF4-FFF2-40B4-BE49-F238E27FC236}">
                <a16:creationId xmlns:a16="http://schemas.microsoft.com/office/drawing/2014/main" id="{D2538C52-4369-4A0B-B338-4A502D435DD7}"/>
              </a:ext>
            </a:extLst>
          </p:cNvPr>
          <p:cNvSpPr/>
          <p:nvPr/>
        </p:nvSpPr>
        <p:spPr>
          <a:xfrm rot="16237212">
            <a:off x="2144275" y="1646034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菱形 83">
            <a:extLst>
              <a:ext uri="{FF2B5EF4-FFF2-40B4-BE49-F238E27FC236}">
                <a16:creationId xmlns:a16="http://schemas.microsoft.com/office/drawing/2014/main" id="{0DB8630C-B995-43E5-8264-D1F48F2187E4}"/>
              </a:ext>
            </a:extLst>
          </p:cNvPr>
          <p:cNvSpPr/>
          <p:nvPr/>
        </p:nvSpPr>
        <p:spPr>
          <a:xfrm rot="16411308">
            <a:off x="2173525" y="163723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菱形 84">
            <a:extLst>
              <a:ext uri="{FF2B5EF4-FFF2-40B4-BE49-F238E27FC236}">
                <a16:creationId xmlns:a16="http://schemas.microsoft.com/office/drawing/2014/main" id="{4C993C1D-70A7-4144-AA07-D099C042E279}"/>
              </a:ext>
            </a:extLst>
          </p:cNvPr>
          <p:cNvSpPr/>
          <p:nvPr/>
        </p:nvSpPr>
        <p:spPr>
          <a:xfrm rot="16585404">
            <a:off x="2207083" y="1627146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菱形 85">
            <a:extLst>
              <a:ext uri="{FF2B5EF4-FFF2-40B4-BE49-F238E27FC236}">
                <a16:creationId xmlns:a16="http://schemas.microsoft.com/office/drawing/2014/main" id="{8574E90A-CD8D-4C20-B394-0438CC424906}"/>
              </a:ext>
            </a:extLst>
          </p:cNvPr>
          <p:cNvSpPr/>
          <p:nvPr/>
        </p:nvSpPr>
        <p:spPr>
          <a:xfrm rot="16759501">
            <a:off x="2244862" y="161578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菱形 86">
            <a:extLst>
              <a:ext uri="{FF2B5EF4-FFF2-40B4-BE49-F238E27FC236}">
                <a16:creationId xmlns:a16="http://schemas.microsoft.com/office/drawing/2014/main" id="{278B462A-54C4-4CC9-B5C8-1A6B9BF3D704}"/>
              </a:ext>
            </a:extLst>
          </p:cNvPr>
          <p:cNvSpPr/>
          <p:nvPr/>
        </p:nvSpPr>
        <p:spPr>
          <a:xfrm rot="16933598">
            <a:off x="2286769" y="1603179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菱形 87">
            <a:extLst>
              <a:ext uri="{FF2B5EF4-FFF2-40B4-BE49-F238E27FC236}">
                <a16:creationId xmlns:a16="http://schemas.microsoft.com/office/drawing/2014/main" id="{72F8397A-92B9-4A4B-859B-282F11064834}"/>
              </a:ext>
            </a:extLst>
          </p:cNvPr>
          <p:cNvSpPr/>
          <p:nvPr/>
        </p:nvSpPr>
        <p:spPr>
          <a:xfrm rot="17107694">
            <a:off x="2332696" y="1589365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菱形 88">
            <a:extLst>
              <a:ext uri="{FF2B5EF4-FFF2-40B4-BE49-F238E27FC236}">
                <a16:creationId xmlns:a16="http://schemas.microsoft.com/office/drawing/2014/main" id="{70B32CCB-4FF1-47BF-8803-33DC45CC859A}"/>
              </a:ext>
            </a:extLst>
          </p:cNvPr>
          <p:cNvSpPr/>
          <p:nvPr/>
        </p:nvSpPr>
        <p:spPr>
          <a:xfrm rot="17281790">
            <a:off x="2382525" y="1574379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菱形 89">
            <a:extLst>
              <a:ext uri="{FF2B5EF4-FFF2-40B4-BE49-F238E27FC236}">
                <a16:creationId xmlns:a16="http://schemas.microsoft.com/office/drawing/2014/main" id="{7E1B6AB3-03F8-4F2B-975C-C2CE6D849ACF}"/>
              </a:ext>
            </a:extLst>
          </p:cNvPr>
          <p:cNvSpPr/>
          <p:nvPr/>
        </p:nvSpPr>
        <p:spPr>
          <a:xfrm rot="17455887">
            <a:off x="2436120" y="155825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菱形 90">
            <a:extLst>
              <a:ext uri="{FF2B5EF4-FFF2-40B4-BE49-F238E27FC236}">
                <a16:creationId xmlns:a16="http://schemas.microsoft.com/office/drawing/2014/main" id="{1ADFCD01-3E82-47BD-A564-6811FDAE0FA6}"/>
              </a:ext>
            </a:extLst>
          </p:cNvPr>
          <p:cNvSpPr/>
          <p:nvPr/>
        </p:nvSpPr>
        <p:spPr>
          <a:xfrm rot="17629984">
            <a:off x="2493360" y="1541042"/>
            <a:ext cx="4507203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菱形 91">
            <a:extLst>
              <a:ext uri="{FF2B5EF4-FFF2-40B4-BE49-F238E27FC236}">
                <a16:creationId xmlns:a16="http://schemas.microsoft.com/office/drawing/2014/main" id="{A3F6978B-ADF9-4594-A2AB-66C1A766D6EE}"/>
              </a:ext>
            </a:extLst>
          </p:cNvPr>
          <p:cNvSpPr/>
          <p:nvPr/>
        </p:nvSpPr>
        <p:spPr>
          <a:xfrm rot="17804079">
            <a:off x="2554083" y="1522778"/>
            <a:ext cx="4507203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菱形 92">
            <a:extLst>
              <a:ext uri="{FF2B5EF4-FFF2-40B4-BE49-F238E27FC236}">
                <a16:creationId xmlns:a16="http://schemas.microsoft.com/office/drawing/2014/main" id="{28B28DAB-8192-4B3F-82C3-6BC9591283E4}"/>
              </a:ext>
            </a:extLst>
          </p:cNvPr>
          <p:cNvSpPr/>
          <p:nvPr/>
        </p:nvSpPr>
        <p:spPr>
          <a:xfrm rot="17978176">
            <a:off x="2618137" y="1503513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菱形 93">
            <a:extLst>
              <a:ext uri="{FF2B5EF4-FFF2-40B4-BE49-F238E27FC236}">
                <a16:creationId xmlns:a16="http://schemas.microsoft.com/office/drawing/2014/main" id="{DA195913-86A2-4A40-A96E-FECA529E39F1}"/>
              </a:ext>
            </a:extLst>
          </p:cNvPr>
          <p:cNvSpPr/>
          <p:nvPr/>
        </p:nvSpPr>
        <p:spPr>
          <a:xfrm rot="18152273">
            <a:off x="2685364" y="1483295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菱形 94">
            <a:extLst>
              <a:ext uri="{FF2B5EF4-FFF2-40B4-BE49-F238E27FC236}">
                <a16:creationId xmlns:a16="http://schemas.microsoft.com/office/drawing/2014/main" id="{9D06E1DE-A86C-42E2-88C7-526AE9BB0DAA}"/>
              </a:ext>
            </a:extLst>
          </p:cNvPr>
          <p:cNvSpPr/>
          <p:nvPr/>
        </p:nvSpPr>
        <p:spPr>
          <a:xfrm rot="18326369">
            <a:off x="2755587" y="1462174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菱形 95">
            <a:extLst>
              <a:ext uri="{FF2B5EF4-FFF2-40B4-BE49-F238E27FC236}">
                <a16:creationId xmlns:a16="http://schemas.microsoft.com/office/drawing/2014/main" id="{88C3713B-674F-42A6-A3D2-B79A5E360F99}"/>
              </a:ext>
            </a:extLst>
          </p:cNvPr>
          <p:cNvSpPr/>
          <p:nvPr/>
        </p:nvSpPr>
        <p:spPr>
          <a:xfrm rot="18500466">
            <a:off x="2828628" y="1440206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菱形 96">
            <a:extLst>
              <a:ext uri="{FF2B5EF4-FFF2-40B4-BE49-F238E27FC236}">
                <a16:creationId xmlns:a16="http://schemas.microsoft.com/office/drawing/2014/main" id="{6D8A7A49-BD27-4460-8600-126DC1812FBC}"/>
              </a:ext>
            </a:extLst>
          </p:cNvPr>
          <p:cNvSpPr/>
          <p:nvPr/>
        </p:nvSpPr>
        <p:spPr>
          <a:xfrm rot="18674562">
            <a:off x="2904299" y="1417447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菱形 97">
            <a:extLst>
              <a:ext uri="{FF2B5EF4-FFF2-40B4-BE49-F238E27FC236}">
                <a16:creationId xmlns:a16="http://schemas.microsoft.com/office/drawing/2014/main" id="{B467D6A3-1F39-409C-BD48-4F472881F909}"/>
              </a:ext>
            </a:extLst>
          </p:cNvPr>
          <p:cNvSpPr/>
          <p:nvPr/>
        </p:nvSpPr>
        <p:spPr>
          <a:xfrm rot="18848658">
            <a:off x="2982406" y="1393960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菱形 98">
            <a:extLst>
              <a:ext uri="{FF2B5EF4-FFF2-40B4-BE49-F238E27FC236}">
                <a16:creationId xmlns:a16="http://schemas.microsoft.com/office/drawing/2014/main" id="{9ADA6E40-D321-41E1-A572-E34FF754C758}"/>
              </a:ext>
            </a:extLst>
          </p:cNvPr>
          <p:cNvSpPr/>
          <p:nvPr/>
        </p:nvSpPr>
        <p:spPr>
          <a:xfrm rot="19022755">
            <a:off x="3062745" y="1369797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菱形 99">
            <a:extLst>
              <a:ext uri="{FF2B5EF4-FFF2-40B4-BE49-F238E27FC236}">
                <a16:creationId xmlns:a16="http://schemas.microsoft.com/office/drawing/2014/main" id="{4FDDD109-15BB-4EC0-A0A4-B3005E03C44C}"/>
              </a:ext>
            </a:extLst>
          </p:cNvPr>
          <p:cNvSpPr/>
          <p:nvPr/>
        </p:nvSpPr>
        <p:spPr>
          <a:xfrm rot="19196851">
            <a:off x="3145114" y="134502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菱形 100">
            <a:extLst>
              <a:ext uri="{FF2B5EF4-FFF2-40B4-BE49-F238E27FC236}">
                <a16:creationId xmlns:a16="http://schemas.microsoft.com/office/drawing/2014/main" id="{EFB4609B-6B08-4C00-87ED-68343BF6C5EC}"/>
              </a:ext>
            </a:extLst>
          </p:cNvPr>
          <p:cNvSpPr/>
          <p:nvPr/>
        </p:nvSpPr>
        <p:spPr>
          <a:xfrm rot="19370948">
            <a:off x="3229303" y="131970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菱形 101">
            <a:extLst>
              <a:ext uri="{FF2B5EF4-FFF2-40B4-BE49-F238E27FC236}">
                <a16:creationId xmlns:a16="http://schemas.microsoft.com/office/drawing/2014/main" id="{1327A58D-B4C7-496C-A081-523FD62B43C7}"/>
              </a:ext>
            </a:extLst>
          </p:cNvPr>
          <p:cNvSpPr/>
          <p:nvPr/>
        </p:nvSpPr>
        <p:spPr>
          <a:xfrm rot="19545044">
            <a:off x="3315091" y="129390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菱形 102">
            <a:extLst>
              <a:ext uri="{FF2B5EF4-FFF2-40B4-BE49-F238E27FC236}">
                <a16:creationId xmlns:a16="http://schemas.microsoft.com/office/drawing/2014/main" id="{1A992496-5B8B-4862-B8FA-A8E6B8854BEF}"/>
              </a:ext>
            </a:extLst>
          </p:cNvPr>
          <p:cNvSpPr/>
          <p:nvPr/>
        </p:nvSpPr>
        <p:spPr>
          <a:xfrm rot="19719141">
            <a:off x="3402262" y="1267681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菱形 103">
            <a:extLst>
              <a:ext uri="{FF2B5EF4-FFF2-40B4-BE49-F238E27FC236}">
                <a16:creationId xmlns:a16="http://schemas.microsoft.com/office/drawing/2014/main" id="{F3289292-5864-4A99-A014-3C9541EED9DD}"/>
              </a:ext>
            </a:extLst>
          </p:cNvPr>
          <p:cNvSpPr/>
          <p:nvPr/>
        </p:nvSpPr>
        <p:spPr>
          <a:xfrm rot="19893238">
            <a:off x="3490593" y="1241115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菱形 104">
            <a:extLst>
              <a:ext uri="{FF2B5EF4-FFF2-40B4-BE49-F238E27FC236}">
                <a16:creationId xmlns:a16="http://schemas.microsoft.com/office/drawing/2014/main" id="{C28325FE-E07C-472B-9340-16E54BC93F3F}"/>
              </a:ext>
            </a:extLst>
          </p:cNvPr>
          <p:cNvSpPr/>
          <p:nvPr/>
        </p:nvSpPr>
        <p:spPr>
          <a:xfrm rot="20067333">
            <a:off x="3579853" y="1214269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菱形 105">
            <a:extLst>
              <a:ext uri="{FF2B5EF4-FFF2-40B4-BE49-F238E27FC236}">
                <a16:creationId xmlns:a16="http://schemas.microsoft.com/office/drawing/2014/main" id="{22E1539A-DD13-4860-82C0-E16FB592EE99}"/>
              </a:ext>
            </a:extLst>
          </p:cNvPr>
          <p:cNvSpPr/>
          <p:nvPr/>
        </p:nvSpPr>
        <p:spPr>
          <a:xfrm rot="20241430">
            <a:off x="3669813" y="1187214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菱形 106">
            <a:extLst>
              <a:ext uri="{FF2B5EF4-FFF2-40B4-BE49-F238E27FC236}">
                <a16:creationId xmlns:a16="http://schemas.microsoft.com/office/drawing/2014/main" id="{C05464BF-D890-4888-9F6D-0C425D325965}"/>
              </a:ext>
            </a:extLst>
          </p:cNvPr>
          <p:cNvSpPr/>
          <p:nvPr/>
        </p:nvSpPr>
        <p:spPr>
          <a:xfrm rot="20415527">
            <a:off x="3760251" y="1160013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菱形 107">
            <a:extLst>
              <a:ext uri="{FF2B5EF4-FFF2-40B4-BE49-F238E27FC236}">
                <a16:creationId xmlns:a16="http://schemas.microsoft.com/office/drawing/2014/main" id="{4C63C8F9-1194-4B75-B11F-36869BA44E84}"/>
              </a:ext>
            </a:extLst>
          </p:cNvPr>
          <p:cNvSpPr/>
          <p:nvPr/>
        </p:nvSpPr>
        <p:spPr>
          <a:xfrm rot="20589622">
            <a:off x="3850929" y="113274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菱形 108">
            <a:extLst>
              <a:ext uri="{FF2B5EF4-FFF2-40B4-BE49-F238E27FC236}">
                <a16:creationId xmlns:a16="http://schemas.microsoft.com/office/drawing/2014/main" id="{683EED2C-7461-4355-BDD1-E60CD6C54763}"/>
              </a:ext>
            </a:extLst>
          </p:cNvPr>
          <p:cNvSpPr/>
          <p:nvPr/>
        </p:nvSpPr>
        <p:spPr>
          <a:xfrm rot="20763719">
            <a:off x="3941616" y="1105467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菱形 109">
            <a:extLst>
              <a:ext uri="{FF2B5EF4-FFF2-40B4-BE49-F238E27FC236}">
                <a16:creationId xmlns:a16="http://schemas.microsoft.com/office/drawing/2014/main" id="{7860FAC6-B10B-4E76-B98A-149B8A1F3AFC}"/>
              </a:ext>
            </a:extLst>
          </p:cNvPr>
          <p:cNvSpPr/>
          <p:nvPr/>
        </p:nvSpPr>
        <p:spPr>
          <a:xfrm rot="20937816">
            <a:off x="4032077" y="1078258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菱形 110">
            <a:extLst>
              <a:ext uri="{FF2B5EF4-FFF2-40B4-BE49-F238E27FC236}">
                <a16:creationId xmlns:a16="http://schemas.microsoft.com/office/drawing/2014/main" id="{7F34C899-4E81-456F-98BC-5222CAB8C80B}"/>
              </a:ext>
            </a:extLst>
          </p:cNvPr>
          <p:cNvSpPr/>
          <p:nvPr/>
        </p:nvSpPr>
        <p:spPr>
          <a:xfrm rot="21111913">
            <a:off x="4122078" y="1051188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菱形 111">
            <a:extLst>
              <a:ext uri="{FF2B5EF4-FFF2-40B4-BE49-F238E27FC236}">
                <a16:creationId xmlns:a16="http://schemas.microsoft.com/office/drawing/2014/main" id="{26C8516F-F7A1-4C7E-B611-CFF101425F3A}"/>
              </a:ext>
            </a:extLst>
          </p:cNvPr>
          <p:cNvSpPr/>
          <p:nvPr/>
        </p:nvSpPr>
        <p:spPr>
          <a:xfrm rot="21286009">
            <a:off x="4211398" y="1024326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菱形 112">
            <a:extLst>
              <a:ext uri="{FF2B5EF4-FFF2-40B4-BE49-F238E27FC236}">
                <a16:creationId xmlns:a16="http://schemas.microsoft.com/office/drawing/2014/main" id="{F43EA631-E6C3-42A3-82C4-3E807B7834DE}"/>
              </a:ext>
            </a:extLst>
          </p:cNvPr>
          <p:cNvSpPr/>
          <p:nvPr/>
        </p:nvSpPr>
        <p:spPr>
          <a:xfrm rot="21460105">
            <a:off x="4299800" y="99774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菱形 113">
            <a:extLst>
              <a:ext uri="{FF2B5EF4-FFF2-40B4-BE49-F238E27FC236}">
                <a16:creationId xmlns:a16="http://schemas.microsoft.com/office/drawing/2014/main" id="{74F75336-8510-4089-AD5F-5AAFF3506106}"/>
              </a:ext>
            </a:extLst>
          </p:cNvPr>
          <p:cNvSpPr/>
          <p:nvPr/>
        </p:nvSpPr>
        <p:spPr>
          <a:xfrm rot="34202">
            <a:off x="4387056" y="971495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菱形 114">
            <a:extLst>
              <a:ext uri="{FF2B5EF4-FFF2-40B4-BE49-F238E27FC236}">
                <a16:creationId xmlns:a16="http://schemas.microsoft.com/office/drawing/2014/main" id="{0D8C2AB2-A58C-494C-B30E-21ABB4A701BE}"/>
              </a:ext>
            </a:extLst>
          </p:cNvPr>
          <p:cNvSpPr/>
          <p:nvPr/>
        </p:nvSpPr>
        <p:spPr>
          <a:xfrm rot="208298">
            <a:off x="4472947" y="945659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菱形 115">
            <a:extLst>
              <a:ext uri="{FF2B5EF4-FFF2-40B4-BE49-F238E27FC236}">
                <a16:creationId xmlns:a16="http://schemas.microsoft.com/office/drawing/2014/main" id="{3298994A-3E45-4B0E-8DF8-A78D8DB25FC2}"/>
              </a:ext>
            </a:extLst>
          </p:cNvPr>
          <p:cNvSpPr/>
          <p:nvPr/>
        </p:nvSpPr>
        <p:spPr>
          <a:xfrm rot="382394">
            <a:off x="4557254" y="920303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菱形 116">
            <a:extLst>
              <a:ext uri="{FF2B5EF4-FFF2-40B4-BE49-F238E27FC236}">
                <a16:creationId xmlns:a16="http://schemas.microsoft.com/office/drawing/2014/main" id="{A3D79808-E315-4F6D-AD6E-971A24E994FF}"/>
              </a:ext>
            </a:extLst>
          </p:cNvPr>
          <p:cNvSpPr/>
          <p:nvPr/>
        </p:nvSpPr>
        <p:spPr>
          <a:xfrm rot="556491">
            <a:off x="4639755" y="895490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菱形 117">
            <a:extLst>
              <a:ext uri="{FF2B5EF4-FFF2-40B4-BE49-F238E27FC236}">
                <a16:creationId xmlns:a16="http://schemas.microsoft.com/office/drawing/2014/main" id="{D5BFEDE0-0926-4861-91B0-AE0E7894FB0D}"/>
              </a:ext>
            </a:extLst>
          </p:cNvPr>
          <p:cNvSpPr/>
          <p:nvPr/>
        </p:nvSpPr>
        <p:spPr>
          <a:xfrm rot="730587">
            <a:off x="4720242" y="871286"/>
            <a:ext cx="4507205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菱形 118">
            <a:extLst>
              <a:ext uri="{FF2B5EF4-FFF2-40B4-BE49-F238E27FC236}">
                <a16:creationId xmlns:a16="http://schemas.microsoft.com/office/drawing/2014/main" id="{0DBE2CA7-3799-49F2-AD6B-BC5704DB0A69}"/>
              </a:ext>
            </a:extLst>
          </p:cNvPr>
          <p:cNvSpPr/>
          <p:nvPr/>
        </p:nvSpPr>
        <p:spPr>
          <a:xfrm rot="904684">
            <a:off x="4798509" y="847746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菱形 119">
            <a:extLst>
              <a:ext uri="{FF2B5EF4-FFF2-40B4-BE49-F238E27FC236}">
                <a16:creationId xmlns:a16="http://schemas.microsoft.com/office/drawing/2014/main" id="{63C07D72-78A2-459C-A303-281830D650BD}"/>
              </a:ext>
            </a:extLst>
          </p:cNvPr>
          <p:cNvSpPr/>
          <p:nvPr/>
        </p:nvSpPr>
        <p:spPr>
          <a:xfrm rot="1078781">
            <a:off x="4874352" y="824935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菱形 120">
            <a:extLst>
              <a:ext uri="{FF2B5EF4-FFF2-40B4-BE49-F238E27FC236}">
                <a16:creationId xmlns:a16="http://schemas.microsoft.com/office/drawing/2014/main" id="{901E9A5C-D1F5-4963-A212-129E1AA3DCAE}"/>
              </a:ext>
            </a:extLst>
          </p:cNvPr>
          <p:cNvSpPr/>
          <p:nvPr/>
        </p:nvSpPr>
        <p:spPr>
          <a:xfrm rot="1252877">
            <a:off x="4947580" y="802911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菱形 121">
            <a:extLst>
              <a:ext uri="{FF2B5EF4-FFF2-40B4-BE49-F238E27FC236}">
                <a16:creationId xmlns:a16="http://schemas.microsoft.com/office/drawing/2014/main" id="{4A799A41-2FA0-4909-AAD3-15041A342F79}"/>
              </a:ext>
            </a:extLst>
          </p:cNvPr>
          <p:cNvSpPr/>
          <p:nvPr/>
        </p:nvSpPr>
        <p:spPr>
          <a:xfrm rot="1426973">
            <a:off x="5018004" y="781730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菱形 122">
            <a:extLst>
              <a:ext uri="{FF2B5EF4-FFF2-40B4-BE49-F238E27FC236}">
                <a16:creationId xmlns:a16="http://schemas.microsoft.com/office/drawing/2014/main" id="{B58B6E0F-BE7C-45A7-BD1E-C3B2418E1D0E}"/>
              </a:ext>
            </a:extLst>
          </p:cNvPr>
          <p:cNvSpPr/>
          <p:nvPr/>
        </p:nvSpPr>
        <p:spPr>
          <a:xfrm rot="1601070">
            <a:off x="5085444" y="761446"/>
            <a:ext cx="4507207" cy="4507205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菱形 123">
            <a:extLst>
              <a:ext uri="{FF2B5EF4-FFF2-40B4-BE49-F238E27FC236}">
                <a16:creationId xmlns:a16="http://schemas.microsoft.com/office/drawing/2014/main" id="{CDEE0948-D338-4314-8633-056DCA923A6E}"/>
              </a:ext>
            </a:extLst>
          </p:cNvPr>
          <p:cNvSpPr/>
          <p:nvPr/>
        </p:nvSpPr>
        <p:spPr>
          <a:xfrm rot="1775166">
            <a:off x="5149727" y="742113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5" name="菱形 124">
            <a:extLst>
              <a:ext uri="{FF2B5EF4-FFF2-40B4-BE49-F238E27FC236}">
                <a16:creationId xmlns:a16="http://schemas.microsoft.com/office/drawing/2014/main" id="{A5C16DC7-030A-4B77-B32D-2DD1DACEEBE6}"/>
              </a:ext>
            </a:extLst>
          </p:cNvPr>
          <p:cNvSpPr/>
          <p:nvPr/>
        </p:nvSpPr>
        <p:spPr>
          <a:xfrm rot="1949262">
            <a:off x="5210687" y="723778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菱形 125">
            <a:extLst>
              <a:ext uri="{FF2B5EF4-FFF2-40B4-BE49-F238E27FC236}">
                <a16:creationId xmlns:a16="http://schemas.microsoft.com/office/drawing/2014/main" id="{5F2D255B-98BC-441A-B8C6-A29C1FC351F2}"/>
              </a:ext>
            </a:extLst>
          </p:cNvPr>
          <p:cNvSpPr/>
          <p:nvPr/>
        </p:nvSpPr>
        <p:spPr>
          <a:xfrm rot="2123359">
            <a:off x="5268171" y="706491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菱形 126">
            <a:extLst>
              <a:ext uri="{FF2B5EF4-FFF2-40B4-BE49-F238E27FC236}">
                <a16:creationId xmlns:a16="http://schemas.microsoft.com/office/drawing/2014/main" id="{E23D1E21-4054-4FC3-9A05-7D357D5FC195}"/>
              </a:ext>
            </a:extLst>
          </p:cNvPr>
          <p:cNvSpPr/>
          <p:nvPr/>
        </p:nvSpPr>
        <p:spPr>
          <a:xfrm rot="2297456">
            <a:off x="5322028" y="690294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菱形 127">
            <a:extLst>
              <a:ext uri="{FF2B5EF4-FFF2-40B4-BE49-F238E27FC236}">
                <a16:creationId xmlns:a16="http://schemas.microsoft.com/office/drawing/2014/main" id="{B9B486BA-975F-4E21-8E7B-36BCD151081D}"/>
              </a:ext>
            </a:extLst>
          </p:cNvPr>
          <p:cNvSpPr/>
          <p:nvPr/>
        </p:nvSpPr>
        <p:spPr>
          <a:xfrm rot="2471552">
            <a:off x="5372117" y="675229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菱形 128">
            <a:extLst>
              <a:ext uri="{FF2B5EF4-FFF2-40B4-BE49-F238E27FC236}">
                <a16:creationId xmlns:a16="http://schemas.microsoft.com/office/drawing/2014/main" id="{0757DA80-05D0-45F1-8B28-1AC0B89A273B}"/>
              </a:ext>
            </a:extLst>
          </p:cNvPr>
          <p:cNvSpPr/>
          <p:nvPr/>
        </p:nvSpPr>
        <p:spPr>
          <a:xfrm rot="2645648">
            <a:off x="5418319" y="661335"/>
            <a:ext cx="4507205" cy="4507208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菱形 129">
            <a:extLst>
              <a:ext uri="{FF2B5EF4-FFF2-40B4-BE49-F238E27FC236}">
                <a16:creationId xmlns:a16="http://schemas.microsoft.com/office/drawing/2014/main" id="{18D3BA38-4F12-4BE4-9D36-CEC351BB1435}"/>
              </a:ext>
            </a:extLst>
          </p:cNvPr>
          <p:cNvSpPr/>
          <p:nvPr/>
        </p:nvSpPr>
        <p:spPr>
          <a:xfrm rot="2819745">
            <a:off x="5460506" y="64864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菱形 130">
            <a:extLst>
              <a:ext uri="{FF2B5EF4-FFF2-40B4-BE49-F238E27FC236}">
                <a16:creationId xmlns:a16="http://schemas.microsoft.com/office/drawing/2014/main" id="{31DE48A2-B5A9-42D6-A447-0E1F70D28E02}"/>
              </a:ext>
            </a:extLst>
          </p:cNvPr>
          <p:cNvSpPr/>
          <p:nvPr/>
        </p:nvSpPr>
        <p:spPr>
          <a:xfrm rot="2993842">
            <a:off x="5498575" y="637198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菱形 131">
            <a:extLst>
              <a:ext uri="{FF2B5EF4-FFF2-40B4-BE49-F238E27FC236}">
                <a16:creationId xmlns:a16="http://schemas.microsoft.com/office/drawing/2014/main" id="{AF547CDD-99A1-45AD-9B63-CF91831CADFC}"/>
              </a:ext>
            </a:extLst>
          </p:cNvPr>
          <p:cNvSpPr/>
          <p:nvPr/>
        </p:nvSpPr>
        <p:spPr>
          <a:xfrm rot="3167937">
            <a:off x="5532426" y="62701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菱形 132">
            <a:extLst>
              <a:ext uri="{FF2B5EF4-FFF2-40B4-BE49-F238E27FC236}">
                <a16:creationId xmlns:a16="http://schemas.microsoft.com/office/drawing/2014/main" id="{8F5C5A07-778B-40B9-8198-4C77B5E48742}"/>
              </a:ext>
            </a:extLst>
          </p:cNvPr>
          <p:cNvSpPr/>
          <p:nvPr/>
        </p:nvSpPr>
        <p:spPr>
          <a:xfrm rot="3342034">
            <a:off x="5561974" y="61813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4" name="菱形 133">
            <a:extLst>
              <a:ext uri="{FF2B5EF4-FFF2-40B4-BE49-F238E27FC236}">
                <a16:creationId xmlns:a16="http://schemas.microsoft.com/office/drawing/2014/main" id="{EC4527BA-98DA-4B67-81CF-FE4CC06B364D}"/>
              </a:ext>
            </a:extLst>
          </p:cNvPr>
          <p:cNvSpPr/>
          <p:nvPr/>
        </p:nvSpPr>
        <p:spPr>
          <a:xfrm rot="3516131">
            <a:off x="5587145" y="610563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菱形 134">
            <a:extLst>
              <a:ext uri="{FF2B5EF4-FFF2-40B4-BE49-F238E27FC236}">
                <a16:creationId xmlns:a16="http://schemas.microsoft.com/office/drawing/2014/main" id="{79670FC5-B057-4157-87D4-4C6E7DD0E3E3}"/>
              </a:ext>
            </a:extLst>
          </p:cNvPr>
          <p:cNvSpPr/>
          <p:nvPr/>
        </p:nvSpPr>
        <p:spPr>
          <a:xfrm rot="3690227">
            <a:off x="5607871" y="604327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菱形 135">
            <a:extLst>
              <a:ext uri="{FF2B5EF4-FFF2-40B4-BE49-F238E27FC236}">
                <a16:creationId xmlns:a16="http://schemas.microsoft.com/office/drawing/2014/main" id="{2FA43855-A907-4B1A-B579-17B8BDF1DE3C}"/>
              </a:ext>
            </a:extLst>
          </p:cNvPr>
          <p:cNvSpPr/>
          <p:nvPr/>
        </p:nvSpPr>
        <p:spPr>
          <a:xfrm rot="3864324">
            <a:off x="5624101" y="599445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菱形 136">
            <a:extLst>
              <a:ext uri="{FF2B5EF4-FFF2-40B4-BE49-F238E27FC236}">
                <a16:creationId xmlns:a16="http://schemas.microsoft.com/office/drawing/2014/main" id="{9157EA74-478F-4EB8-96E4-A8293E1C7902}"/>
              </a:ext>
            </a:extLst>
          </p:cNvPr>
          <p:cNvSpPr/>
          <p:nvPr/>
        </p:nvSpPr>
        <p:spPr>
          <a:xfrm rot="4038421">
            <a:off x="5635792" y="595926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菱形 137">
            <a:extLst>
              <a:ext uri="{FF2B5EF4-FFF2-40B4-BE49-F238E27FC236}">
                <a16:creationId xmlns:a16="http://schemas.microsoft.com/office/drawing/2014/main" id="{EC4A7D08-15DE-407C-A9F8-BFD71FDB7502}"/>
              </a:ext>
            </a:extLst>
          </p:cNvPr>
          <p:cNvSpPr/>
          <p:nvPr/>
        </p:nvSpPr>
        <p:spPr>
          <a:xfrm rot="4212516">
            <a:off x="5642914" y="593785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菱形 138">
            <a:extLst>
              <a:ext uri="{FF2B5EF4-FFF2-40B4-BE49-F238E27FC236}">
                <a16:creationId xmlns:a16="http://schemas.microsoft.com/office/drawing/2014/main" id="{9ECE16F4-CD42-4A26-B159-367A63BD0C44}"/>
              </a:ext>
            </a:extLst>
          </p:cNvPr>
          <p:cNvSpPr/>
          <p:nvPr/>
        </p:nvSpPr>
        <p:spPr>
          <a:xfrm rot="4386612">
            <a:off x="5645449" y="593022"/>
            <a:ext cx="4507205" cy="4507207"/>
          </a:xfrm>
          <a:prstGeom prst="diamond">
            <a:avLst/>
          </a:prstGeom>
          <a:noFill/>
          <a:ln w="1270">
            <a:gradFill>
              <a:gsLst>
                <a:gs pos="0">
                  <a:srgbClr val="00B0F0">
                    <a:alpha val="61000"/>
                  </a:srgbClr>
                </a:gs>
                <a:gs pos="20000">
                  <a:srgbClr val="6DFEFB"/>
                </a:gs>
                <a:gs pos="57000">
                  <a:srgbClr val="00B0F0">
                    <a:alpha val="44000"/>
                  </a:srgbClr>
                </a:gs>
                <a:gs pos="84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30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Heavy" panose="020B0A00000000000000" pitchFamily="34" charset="-122"/>
                  <a:ea typeface="Source Han Sans Heavy" panose="020B0A00000000000000" pitchFamily="34" charset="-122"/>
                  <a:cs typeface="Segoe UI Light" panose="020B0502040204020203" pitchFamily="34" charset="0"/>
                </a:rPr>
                <a:t>發想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CREATIVE POINT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圖形 14">
            <a:extLst>
              <a:ext uri="{FF2B5EF4-FFF2-40B4-BE49-F238E27FC236}">
                <a16:creationId xmlns:a16="http://schemas.microsoft.com/office/drawing/2014/main" id="{CC5A6393-CBE5-4382-A65E-369250C9E1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1231956" y="-1121552"/>
            <a:ext cx="6858000" cy="685800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0D7806C6-A588-440E-A108-77581AD0D5B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88" r="7672" b="21777"/>
          <a:stretch/>
        </p:blipFill>
        <p:spPr>
          <a:xfrm>
            <a:off x="4900176" y="2566801"/>
            <a:ext cx="2108940" cy="19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68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菱形 151">
            <a:extLst>
              <a:ext uri="{FF2B5EF4-FFF2-40B4-BE49-F238E27FC236}">
                <a16:creationId xmlns:a16="http://schemas.microsoft.com/office/drawing/2014/main" id="{CEB4471B-40DA-4497-A636-CBE2DAC03C6F}"/>
              </a:ext>
            </a:extLst>
          </p:cNvPr>
          <p:cNvSpPr/>
          <p:nvPr/>
        </p:nvSpPr>
        <p:spPr>
          <a:xfrm rot="979564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菱形 152">
            <a:extLst>
              <a:ext uri="{FF2B5EF4-FFF2-40B4-BE49-F238E27FC236}">
                <a16:creationId xmlns:a16="http://schemas.microsoft.com/office/drawing/2014/main" id="{85E977C6-7F1C-443C-BEA0-13FB4DE89ACF}"/>
              </a:ext>
            </a:extLst>
          </p:cNvPr>
          <p:cNvSpPr/>
          <p:nvPr/>
        </p:nvSpPr>
        <p:spPr>
          <a:xfrm rot="996974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菱形 153">
            <a:extLst>
              <a:ext uri="{FF2B5EF4-FFF2-40B4-BE49-F238E27FC236}">
                <a16:creationId xmlns:a16="http://schemas.microsoft.com/office/drawing/2014/main" id="{4782CCFE-69AF-44A6-8FD6-22B4AC831A11}"/>
              </a:ext>
            </a:extLst>
          </p:cNvPr>
          <p:cNvSpPr/>
          <p:nvPr/>
        </p:nvSpPr>
        <p:spPr>
          <a:xfrm rot="10143836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菱形 154">
            <a:extLst>
              <a:ext uri="{FF2B5EF4-FFF2-40B4-BE49-F238E27FC236}">
                <a16:creationId xmlns:a16="http://schemas.microsoft.com/office/drawing/2014/main" id="{F41DC4E2-2553-4350-B30C-5C949DC213A9}"/>
              </a:ext>
            </a:extLst>
          </p:cNvPr>
          <p:cNvSpPr/>
          <p:nvPr/>
        </p:nvSpPr>
        <p:spPr>
          <a:xfrm rot="10317932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菱形 155">
            <a:extLst>
              <a:ext uri="{FF2B5EF4-FFF2-40B4-BE49-F238E27FC236}">
                <a16:creationId xmlns:a16="http://schemas.microsoft.com/office/drawing/2014/main" id="{0A2248A0-6261-44D9-9C82-EFA5B15DFB7E}"/>
              </a:ext>
            </a:extLst>
          </p:cNvPr>
          <p:cNvSpPr/>
          <p:nvPr/>
        </p:nvSpPr>
        <p:spPr>
          <a:xfrm rot="10492029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菱形 156">
            <a:extLst>
              <a:ext uri="{FF2B5EF4-FFF2-40B4-BE49-F238E27FC236}">
                <a16:creationId xmlns:a16="http://schemas.microsoft.com/office/drawing/2014/main" id="{43B528E4-05F1-438E-A1A8-CCA13591F666}"/>
              </a:ext>
            </a:extLst>
          </p:cNvPr>
          <p:cNvSpPr/>
          <p:nvPr/>
        </p:nvSpPr>
        <p:spPr>
          <a:xfrm rot="10666125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菱形 157">
            <a:extLst>
              <a:ext uri="{FF2B5EF4-FFF2-40B4-BE49-F238E27FC236}">
                <a16:creationId xmlns:a16="http://schemas.microsoft.com/office/drawing/2014/main" id="{0F178544-C942-4B78-A332-8589F0EDAF9A}"/>
              </a:ext>
            </a:extLst>
          </p:cNvPr>
          <p:cNvSpPr/>
          <p:nvPr/>
        </p:nvSpPr>
        <p:spPr>
          <a:xfrm rot="10840222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菱形 158">
            <a:extLst>
              <a:ext uri="{FF2B5EF4-FFF2-40B4-BE49-F238E27FC236}">
                <a16:creationId xmlns:a16="http://schemas.microsoft.com/office/drawing/2014/main" id="{7808BDE2-F637-456C-B5D4-1A40FF10414A}"/>
              </a:ext>
            </a:extLst>
          </p:cNvPr>
          <p:cNvSpPr/>
          <p:nvPr/>
        </p:nvSpPr>
        <p:spPr>
          <a:xfrm rot="11014318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菱形 159">
            <a:extLst>
              <a:ext uri="{FF2B5EF4-FFF2-40B4-BE49-F238E27FC236}">
                <a16:creationId xmlns:a16="http://schemas.microsoft.com/office/drawing/2014/main" id="{3EAB78F2-EF81-41C5-9631-9243AD437756}"/>
              </a:ext>
            </a:extLst>
          </p:cNvPr>
          <p:cNvSpPr/>
          <p:nvPr/>
        </p:nvSpPr>
        <p:spPr>
          <a:xfrm rot="11188415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菱形 160">
            <a:extLst>
              <a:ext uri="{FF2B5EF4-FFF2-40B4-BE49-F238E27FC236}">
                <a16:creationId xmlns:a16="http://schemas.microsoft.com/office/drawing/2014/main" id="{BC602BD1-886F-4A67-B3D9-9CD2A40D9A64}"/>
              </a:ext>
            </a:extLst>
          </p:cNvPr>
          <p:cNvSpPr/>
          <p:nvPr/>
        </p:nvSpPr>
        <p:spPr>
          <a:xfrm rot="11362511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菱形 161">
            <a:extLst>
              <a:ext uri="{FF2B5EF4-FFF2-40B4-BE49-F238E27FC236}">
                <a16:creationId xmlns:a16="http://schemas.microsoft.com/office/drawing/2014/main" id="{915BCF09-7DCC-41D2-8516-B68D40527F83}"/>
              </a:ext>
            </a:extLst>
          </p:cNvPr>
          <p:cNvSpPr/>
          <p:nvPr/>
        </p:nvSpPr>
        <p:spPr>
          <a:xfrm rot="11536608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菱形 162">
            <a:extLst>
              <a:ext uri="{FF2B5EF4-FFF2-40B4-BE49-F238E27FC236}">
                <a16:creationId xmlns:a16="http://schemas.microsoft.com/office/drawing/2014/main" id="{83EFCB81-55FF-491B-BAC4-55B89CA9CA6A}"/>
              </a:ext>
            </a:extLst>
          </p:cNvPr>
          <p:cNvSpPr/>
          <p:nvPr/>
        </p:nvSpPr>
        <p:spPr>
          <a:xfrm rot="11710704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菱形 163">
            <a:extLst>
              <a:ext uri="{FF2B5EF4-FFF2-40B4-BE49-F238E27FC236}">
                <a16:creationId xmlns:a16="http://schemas.microsoft.com/office/drawing/2014/main" id="{21B6ABFA-AAEA-4206-B5A9-F4CF8401EEDE}"/>
              </a:ext>
            </a:extLst>
          </p:cNvPr>
          <p:cNvSpPr/>
          <p:nvPr/>
        </p:nvSpPr>
        <p:spPr>
          <a:xfrm rot="1188480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菱形 164">
            <a:extLst>
              <a:ext uri="{FF2B5EF4-FFF2-40B4-BE49-F238E27FC236}">
                <a16:creationId xmlns:a16="http://schemas.microsoft.com/office/drawing/2014/main" id="{1ED75BD7-6FCD-4BA6-AC2A-90E9B1FF062F}"/>
              </a:ext>
            </a:extLst>
          </p:cNvPr>
          <p:cNvSpPr/>
          <p:nvPr/>
        </p:nvSpPr>
        <p:spPr>
          <a:xfrm rot="12058897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菱形 165">
            <a:extLst>
              <a:ext uri="{FF2B5EF4-FFF2-40B4-BE49-F238E27FC236}">
                <a16:creationId xmlns:a16="http://schemas.microsoft.com/office/drawing/2014/main" id="{DEA9A3C4-45D1-454C-A59D-7882A46FD9F6}"/>
              </a:ext>
            </a:extLst>
          </p:cNvPr>
          <p:cNvSpPr/>
          <p:nvPr/>
        </p:nvSpPr>
        <p:spPr>
          <a:xfrm rot="1223299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菱形 166">
            <a:extLst>
              <a:ext uri="{FF2B5EF4-FFF2-40B4-BE49-F238E27FC236}">
                <a16:creationId xmlns:a16="http://schemas.microsoft.com/office/drawing/2014/main" id="{EF898923-E4B2-4950-87E2-583511E1F1EA}"/>
              </a:ext>
            </a:extLst>
          </p:cNvPr>
          <p:cNvSpPr/>
          <p:nvPr/>
        </p:nvSpPr>
        <p:spPr>
          <a:xfrm rot="1240709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菱形 167">
            <a:extLst>
              <a:ext uri="{FF2B5EF4-FFF2-40B4-BE49-F238E27FC236}">
                <a16:creationId xmlns:a16="http://schemas.microsoft.com/office/drawing/2014/main" id="{DFB0E406-AC30-44DB-B4AB-A3A586907BBB}"/>
              </a:ext>
            </a:extLst>
          </p:cNvPr>
          <p:cNvSpPr/>
          <p:nvPr/>
        </p:nvSpPr>
        <p:spPr>
          <a:xfrm rot="12581186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菱形 168">
            <a:extLst>
              <a:ext uri="{FF2B5EF4-FFF2-40B4-BE49-F238E27FC236}">
                <a16:creationId xmlns:a16="http://schemas.microsoft.com/office/drawing/2014/main" id="{C18B21F2-EDC6-4E4D-8D4A-058475AE1D34}"/>
              </a:ext>
            </a:extLst>
          </p:cNvPr>
          <p:cNvSpPr/>
          <p:nvPr/>
        </p:nvSpPr>
        <p:spPr>
          <a:xfrm rot="12755283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菱形 169">
            <a:extLst>
              <a:ext uri="{FF2B5EF4-FFF2-40B4-BE49-F238E27FC236}">
                <a16:creationId xmlns:a16="http://schemas.microsoft.com/office/drawing/2014/main" id="{080CEA38-A802-4E04-A2F2-0EF0D423A61C}"/>
              </a:ext>
            </a:extLst>
          </p:cNvPr>
          <p:cNvSpPr/>
          <p:nvPr/>
        </p:nvSpPr>
        <p:spPr>
          <a:xfrm rot="12929379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菱形 170">
            <a:extLst>
              <a:ext uri="{FF2B5EF4-FFF2-40B4-BE49-F238E27FC236}">
                <a16:creationId xmlns:a16="http://schemas.microsoft.com/office/drawing/2014/main" id="{20B63FF3-96B5-4460-94AF-0A5612779729}"/>
              </a:ext>
            </a:extLst>
          </p:cNvPr>
          <p:cNvSpPr/>
          <p:nvPr/>
        </p:nvSpPr>
        <p:spPr>
          <a:xfrm rot="13103476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菱形 171">
            <a:extLst>
              <a:ext uri="{FF2B5EF4-FFF2-40B4-BE49-F238E27FC236}">
                <a16:creationId xmlns:a16="http://schemas.microsoft.com/office/drawing/2014/main" id="{AE2C4296-0C12-4075-8488-A5C6CBA4FD77}"/>
              </a:ext>
            </a:extLst>
          </p:cNvPr>
          <p:cNvSpPr/>
          <p:nvPr/>
        </p:nvSpPr>
        <p:spPr>
          <a:xfrm rot="13277572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菱形 172">
            <a:extLst>
              <a:ext uri="{FF2B5EF4-FFF2-40B4-BE49-F238E27FC236}">
                <a16:creationId xmlns:a16="http://schemas.microsoft.com/office/drawing/2014/main" id="{0E7EF297-7E07-4A5A-8EDE-C1F11C818FBC}"/>
              </a:ext>
            </a:extLst>
          </p:cNvPr>
          <p:cNvSpPr/>
          <p:nvPr/>
        </p:nvSpPr>
        <p:spPr>
          <a:xfrm rot="13451668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菱形 173">
            <a:extLst>
              <a:ext uri="{FF2B5EF4-FFF2-40B4-BE49-F238E27FC236}">
                <a16:creationId xmlns:a16="http://schemas.microsoft.com/office/drawing/2014/main" id="{6C7F2D26-70B4-457F-90A1-22D8E0D19EAF}"/>
              </a:ext>
            </a:extLst>
          </p:cNvPr>
          <p:cNvSpPr/>
          <p:nvPr/>
        </p:nvSpPr>
        <p:spPr>
          <a:xfrm rot="13625765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菱形 174">
            <a:extLst>
              <a:ext uri="{FF2B5EF4-FFF2-40B4-BE49-F238E27FC236}">
                <a16:creationId xmlns:a16="http://schemas.microsoft.com/office/drawing/2014/main" id="{54DC12F2-1868-45CF-838B-F6B1BA3B20AE}"/>
              </a:ext>
            </a:extLst>
          </p:cNvPr>
          <p:cNvSpPr/>
          <p:nvPr/>
        </p:nvSpPr>
        <p:spPr>
          <a:xfrm rot="1379986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菱形 175">
            <a:extLst>
              <a:ext uri="{FF2B5EF4-FFF2-40B4-BE49-F238E27FC236}">
                <a16:creationId xmlns:a16="http://schemas.microsoft.com/office/drawing/2014/main" id="{55F257D8-57FA-4E1D-9955-375905239661}"/>
              </a:ext>
            </a:extLst>
          </p:cNvPr>
          <p:cNvSpPr/>
          <p:nvPr/>
        </p:nvSpPr>
        <p:spPr>
          <a:xfrm rot="13973958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菱形 176">
            <a:extLst>
              <a:ext uri="{FF2B5EF4-FFF2-40B4-BE49-F238E27FC236}">
                <a16:creationId xmlns:a16="http://schemas.microsoft.com/office/drawing/2014/main" id="{5E91004C-D32A-4569-AF3A-F8B3FF962B88}"/>
              </a:ext>
            </a:extLst>
          </p:cNvPr>
          <p:cNvSpPr/>
          <p:nvPr/>
        </p:nvSpPr>
        <p:spPr>
          <a:xfrm rot="1414805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菱形 177">
            <a:extLst>
              <a:ext uri="{FF2B5EF4-FFF2-40B4-BE49-F238E27FC236}">
                <a16:creationId xmlns:a16="http://schemas.microsoft.com/office/drawing/2014/main" id="{DCCD705C-3937-43D8-B208-2990BC14B3F7}"/>
              </a:ext>
            </a:extLst>
          </p:cNvPr>
          <p:cNvSpPr/>
          <p:nvPr/>
        </p:nvSpPr>
        <p:spPr>
          <a:xfrm rot="1432215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菱形 178">
            <a:extLst>
              <a:ext uri="{FF2B5EF4-FFF2-40B4-BE49-F238E27FC236}">
                <a16:creationId xmlns:a16="http://schemas.microsoft.com/office/drawing/2014/main" id="{18C6C7D8-62E7-41A0-8ED9-97D4F1A36196}"/>
              </a:ext>
            </a:extLst>
          </p:cNvPr>
          <p:cNvSpPr/>
          <p:nvPr/>
        </p:nvSpPr>
        <p:spPr>
          <a:xfrm rot="1449624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菱形 179">
            <a:extLst>
              <a:ext uri="{FF2B5EF4-FFF2-40B4-BE49-F238E27FC236}">
                <a16:creationId xmlns:a16="http://schemas.microsoft.com/office/drawing/2014/main" id="{C83C3FFD-08B6-459B-9EFC-E38F1414843B}"/>
              </a:ext>
            </a:extLst>
          </p:cNvPr>
          <p:cNvSpPr/>
          <p:nvPr/>
        </p:nvSpPr>
        <p:spPr>
          <a:xfrm rot="1467034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菱形 180">
            <a:extLst>
              <a:ext uri="{FF2B5EF4-FFF2-40B4-BE49-F238E27FC236}">
                <a16:creationId xmlns:a16="http://schemas.microsoft.com/office/drawing/2014/main" id="{488EF52C-6F09-42C4-9F50-52F34A9222D3}"/>
              </a:ext>
            </a:extLst>
          </p:cNvPr>
          <p:cNvSpPr/>
          <p:nvPr/>
        </p:nvSpPr>
        <p:spPr>
          <a:xfrm rot="14844440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菱形 181">
            <a:extLst>
              <a:ext uri="{FF2B5EF4-FFF2-40B4-BE49-F238E27FC236}">
                <a16:creationId xmlns:a16="http://schemas.microsoft.com/office/drawing/2014/main" id="{C8BBCF48-85EF-4FD7-BD0E-3DC6E3558034}"/>
              </a:ext>
            </a:extLst>
          </p:cNvPr>
          <p:cNvSpPr/>
          <p:nvPr/>
        </p:nvSpPr>
        <p:spPr>
          <a:xfrm rot="1501853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菱形 182">
            <a:extLst>
              <a:ext uri="{FF2B5EF4-FFF2-40B4-BE49-F238E27FC236}">
                <a16:creationId xmlns:a16="http://schemas.microsoft.com/office/drawing/2014/main" id="{09706C20-A3BD-423B-9B49-E334BB1DB051}"/>
              </a:ext>
            </a:extLst>
          </p:cNvPr>
          <p:cNvSpPr/>
          <p:nvPr/>
        </p:nvSpPr>
        <p:spPr>
          <a:xfrm rot="15192633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菱形 183">
            <a:extLst>
              <a:ext uri="{FF2B5EF4-FFF2-40B4-BE49-F238E27FC236}">
                <a16:creationId xmlns:a16="http://schemas.microsoft.com/office/drawing/2014/main" id="{B29CDB53-1BD0-495D-A5B7-7B7F19E78BE6}"/>
              </a:ext>
            </a:extLst>
          </p:cNvPr>
          <p:cNvSpPr/>
          <p:nvPr/>
        </p:nvSpPr>
        <p:spPr>
          <a:xfrm rot="15366729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菱形 184">
            <a:extLst>
              <a:ext uri="{FF2B5EF4-FFF2-40B4-BE49-F238E27FC236}">
                <a16:creationId xmlns:a16="http://schemas.microsoft.com/office/drawing/2014/main" id="{9C9FFB53-4129-40CC-8708-63DC14E194EA}"/>
              </a:ext>
            </a:extLst>
          </p:cNvPr>
          <p:cNvSpPr/>
          <p:nvPr/>
        </p:nvSpPr>
        <p:spPr>
          <a:xfrm rot="15540826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菱形 185">
            <a:extLst>
              <a:ext uri="{FF2B5EF4-FFF2-40B4-BE49-F238E27FC236}">
                <a16:creationId xmlns:a16="http://schemas.microsoft.com/office/drawing/2014/main" id="{B31D2DCB-0B58-4878-9AE8-F98B6ACBC3AA}"/>
              </a:ext>
            </a:extLst>
          </p:cNvPr>
          <p:cNvSpPr/>
          <p:nvPr/>
        </p:nvSpPr>
        <p:spPr>
          <a:xfrm rot="15714922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菱形 186">
            <a:extLst>
              <a:ext uri="{FF2B5EF4-FFF2-40B4-BE49-F238E27FC236}">
                <a16:creationId xmlns:a16="http://schemas.microsoft.com/office/drawing/2014/main" id="{511B5475-CC31-4B19-B724-3E6D5E7AC91B}"/>
              </a:ext>
            </a:extLst>
          </p:cNvPr>
          <p:cNvSpPr/>
          <p:nvPr/>
        </p:nvSpPr>
        <p:spPr>
          <a:xfrm rot="15889019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菱形 187">
            <a:extLst>
              <a:ext uri="{FF2B5EF4-FFF2-40B4-BE49-F238E27FC236}">
                <a16:creationId xmlns:a16="http://schemas.microsoft.com/office/drawing/2014/main" id="{4E1C2BAA-A293-4FC0-A6F6-E2382557E228}"/>
              </a:ext>
            </a:extLst>
          </p:cNvPr>
          <p:cNvSpPr/>
          <p:nvPr/>
        </p:nvSpPr>
        <p:spPr>
          <a:xfrm rot="16063115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菱形 188">
            <a:extLst>
              <a:ext uri="{FF2B5EF4-FFF2-40B4-BE49-F238E27FC236}">
                <a16:creationId xmlns:a16="http://schemas.microsoft.com/office/drawing/2014/main" id="{79531434-38BC-48A4-949B-EBA5CEBA70AB}"/>
              </a:ext>
            </a:extLst>
          </p:cNvPr>
          <p:cNvSpPr/>
          <p:nvPr/>
        </p:nvSpPr>
        <p:spPr>
          <a:xfrm rot="16237212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菱形 189">
            <a:extLst>
              <a:ext uri="{FF2B5EF4-FFF2-40B4-BE49-F238E27FC236}">
                <a16:creationId xmlns:a16="http://schemas.microsoft.com/office/drawing/2014/main" id="{8FE5B14C-08E7-4CF3-839A-A4C26AF1B276}"/>
              </a:ext>
            </a:extLst>
          </p:cNvPr>
          <p:cNvSpPr/>
          <p:nvPr/>
        </p:nvSpPr>
        <p:spPr>
          <a:xfrm rot="16411308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菱形 190">
            <a:extLst>
              <a:ext uri="{FF2B5EF4-FFF2-40B4-BE49-F238E27FC236}">
                <a16:creationId xmlns:a16="http://schemas.microsoft.com/office/drawing/2014/main" id="{2E097D75-4CC9-46A0-8D46-49B5FB4D5638}"/>
              </a:ext>
            </a:extLst>
          </p:cNvPr>
          <p:cNvSpPr/>
          <p:nvPr/>
        </p:nvSpPr>
        <p:spPr>
          <a:xfrm rot="1658540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菱形 191">
            <a:extLst>
              <a:ext uri="{FF2B5EF4-FFF2-40B4-BE49-F238E27FC236}">
                <a16:creationId xmlns:a16="http://schemas.microsoft.com/office/drawing/2014/main" id="{7A1E3F5E-BAF3-4957-9955-ED2E878E086B}"/>
              </a:ext>
            </a:extLst>
          </p:cNvPr>
          <p:cNvSpPr/>
          <p:nvPr/>
        </p:nvSpPr>
        <p:spPr>
          <a:xfrm rot="1675950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菱形 192">
            <a:extLst>
              <a:ext uri="{FF2B5EF4-FFF2-40B4-BE49-F238E27FC236}">
                <a16:creationId xmlns:a16="http://schemas.microsoft.com/office/drawing/2014/main" id="{32ACF084-FFDD-4F9D-A877-85E783687EBC}"/>
              </a:ext>
            </a:extLst>
          </p:cNvPr>
          <p:cNvSpPr/>
          <p:nvPr/>
        </p:nvSpPr>
        <p:spPr>
          <a:xfrm rot="16933598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菱形 193">
            <a:extLst>
              <a:ext uri="{FF2B5EF4-FFF2-40B4-BE49-F238E27FC236}">
                <a16:creationId xmlns:a16="http://schemas.microsoft.com/office/drawing/2014/main" id="{092A128B-DBF9-4A6E-821A-E9A4A2015F45}"/>
              </a:ext>
            </a:extLst>
          </p:cNvPr>
          <p:cNvSpPr/>
          <p:nvPr/>
        </p:nvSpPr>
        <p:spPr>
          <a:xfrm rot="1710769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菱形 194">
            <a:extLst>
              <a:ext uri="{FF2B5EF4-FFF2-40B4-BE49-F238E27FC236}">
                <a16:creationId xmlns:a16="http://schemas.microsoft.com/office/drawing/2014/main" id="{F025EBCF-29FA-495A-9E53-E8A88FF26AED}"/>
              </a:ext>
            </a:extLst>
          </p:cNvPr>
          <p:cNvSpPr/>
          <p:nvPr/>
        </p:nvSpPr>
        <p:spPr>
          <a:xfrm rot="17281790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菱形 195">
            <a:extLst>
              <a:ext uri="{FF2B5EF4-FFF2-40B4-BE49-F238E27FC236}">
                <a16:creationId xmlns:a16="http://schemas.microsoft.com/office/drawing/2014/main" id="{7907D277-1F94-461C-BFA3-B56B9A086542}"/>
              </a:ext>
            </a:extLst>
          </p:cNvPr>
          <p:cNvSpPr/>
          <p:nvPr/>
        </p:nvSpPr>
        <p:spPr>
          <a:xfrm rot="1745588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菱形 196">
            <a:extLst>
              <a:ext uri="{FF2B5EF4-FFF2-40B4-BE49-F238E27FC236}">
                <a16:creationId xmlns:a16="http://schemas.microsoft.com/office/drawing/2014/main" id="{AB8CB3DE-4306-4805-98D9-D38FC6D7EB61}"/>
              </a:ext>
            </a:extLst>
          </p:cNvPr>
          <p:cNvSpPr/>
          <p:nvPr/>
        </p:nvSpPr>
        <p:spPr>
          <a:xfrm rot="17629984">
            <a:off x="3854117" y="1131745"/>
            <a:ext cx="4507203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菱形 197">
            <a:extLst>
              <a:ext uri="{FF2B5EF4-FFF2-40B4-BE49-F238E27FC236}">
                <a16:creationId xmlns:a16="http://schemas.microsoft.com/office/drawing/2014/main" id="{54F3B023-3EF7-43EB-AAAF-E0B85B1127D7}"/>
              </a:ext>
            </a:extLst>
          </p:cNvPr>
          <p:cNvSpPr/>
          <p:nvPr/>
        </p:nvSpPr>
        <p:spPr>
          <a:xfrm rot="17804079">
            <a:off x="3854117" y="1131745"/>
            <a:ext cx="4507203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菱形 198">
            <a:extLst>
              <a:ext uri="{FF2B5EF4-FFF2-40B4-BE49-F238E27FC236}">
                <a16:creationId xmlns:a16="http://schemas.microsoft.com/office/drawing/2014/main" id="{ABD5CEDE-612C-4E82-909A-3ED80946BC06}"/>
              </a:ext>
            </a:extLst>
          </p:cNvPr>
          <p:cNvSpPr/>
          <p:nvPr/>
        </p:nvSpPr>
        <p:spPr>
          <a:xfrm rot="17978176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菱形 199">
            <a:extLst>
              <a:ext uri="{FF2B5EF4-FFF2-40B4-BE49-F238E27FC236}">
                <a16:creationId xmlns:a16="http://schemas.microsoft.com/office/drawing/2014/main" id="{F705C908-C586-47BF-BA0F-5A2744455A1B}"/>
              </a:ext>
            </a:extLst>
          </p:cNvPr>
          <p:cNvSpPr/>
          <p:nvPr/>
        </p:nvSpPr>
        <p:spPr>
          <a:xfrm rot="18152273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菱形 200">
            <a:extLst>
              <a:ext uri="{FF2B5EF4-FFF2-40B4-BE49-F238E27FC236}">
                <a16:creationId xmlns:a16="http://schemas.microsoft.com/office/drawing/2014/main" id="{D7AF76C4-F5DA-41A1-BE99-A534DDF2B540}"/>
              </a:ext>
            </a:extLst>
          </p:cNvPr>
          <p:cNvSpPr/>
          <p:nvPr/>
        </p:nvSpPr>
        <p:spPr>
          <a:xfrm rot="18326369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菱形 201">
            <a:extLst>
              <a:ext uri="{FF2B5EF4-FFF2-40B4-BE49-F238E27FC236}">
                <a16:creationId xmlns:a16="http://schemas.microsoft.com/office/drawing/2014/main" id="{C2F5164E-EBEE-4C56-B181-C52AD24104FD}"/>
              </a:ext>
            </a:extLst>
          </p:cNvPr>
          <p:cNvSpPr/>
          <p:nvPr/>
        </p:nvSpPr>
        <p:spPr>
          <a:xfrm rot="18500466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菱形 202">
            <a:extLst>
              <a:ext uri="{FF2B5EF4-FFF2-40B4-BE49-F238E27FC236}">
                <a16:creationId xmlns:a16="http://schemas.microsoft.com/office/drawing/2014/main" id="{A07F8D51-7EB7-43AC-B733-05158A560096}"/>
              </a:ext>
            </a:extLst>
          </p:cNvPr>
          <p:cNvSpPr/>
          <p:nvPr/>
        </p:nvSpPr>
        <p:spPr>
          <a:xfrm rot="18674562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菱形 203">
            <a:extLst>
              <a:ext uri="{FF2B5EF4-FFF2-40B4-BE49-F238E27FC236}">
                <a16:creationId xmlns:a16="http://schemas.microsoft.com/office/drawing/2014/main" id="{CF760E8D-3277-4119-A80E-28391A99A30B}"/>
              </a:ext>
            </a:extLst>
          </p:cNvPr>
          <p:cNvSpPr/>
          <p:nvPr/>
        </p:nvSpPr>
        <p:spPr>
          <a:xfrm rot="18848658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菱形 204">
            <a:extLst>
              <a:ext uri="{FF2B5EF4-FFF2-40B4-BE49-F238E27FC236}">
                <a16:creationId xmlns:a16="http://schemas.microsoft.com/office/drawing/2014/main" id="{4607F3FE-78D3-46F7-9E64-4D2F2BC8AAFE}"/>
              </a:ext>
            </a:extLst>
          </p:cNvPr>
          <p:cNvSpPr/>
          <p:nvPr/>
        </p:nvSpPr>
        <p:spPr>
          <a:xfrm rot="19022755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菱形 205">
            <a:extLst>
              <a:ext uri="{FF2B5EF4-FFF2-40B4-BE49-F238E27FC236}">
                <a16:creationId xmlns:a16="http://schemas.microsoft.com/office/drawing/2014/main" id="{A14C1468-4904-4979-9653-9592539F17C9}"/>
              </a:ext>
            </a:extLst>
          </p:cNvPr>
          <p:cNvSpPr/>
          <p:nvPr/>
        </p:nvSpPr>
        <p:spPr>
          <a:xfrm rot="19196851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菱形 206">
            <a:extLst>
              <a:ext uri="{FF2B5EF4-FFF2-40B4-BE49-F238E27FC236}">
                <a16:creationId xmlns:a16="http://schemas.microsoft.com/office/drawing/2014/main" id="{7E4AEEA4-D493-43BC-94E8-4A6BC8EB457A}"/>
              </a:ext>
            </a:extLst>
          </p:cNvPr>
          <p:cNvSpPr/>
          <p:nvPr/>
        </p:nvSpPr>
        <p:spPr>
          <a:xfrm rot="19370948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菱形 207">
            <a:extLst>
              <a:ext uri="{FF2B5EF4-FFF2-40B4-BE49-F238E27FC236}">
                <a16:creationId xmlns:a16="http://schemas.microsoft.com/office/drawing/2014/main" id="{41566493-D397-4ED8-8AB4-DC991421347E}"/>
              </a:ext>
            </a:extLst>
          </p:cNvPr>
          <p:cNvSpPr/>
          <p:nvPr/>
        </p:nvSpPr>
        <p:spPr>
          <a:xfrm rot="19545044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菱形 208">
            <a:extLst>
              <a:ext uri="{FF2B5EF4-FFF2-40B4-BE49-F238E27FC236}">
                <a16:creationId xmlns:a16="http://schemas.microsoft.com/office/drawing/2014/main" id="{9A6EC378-7688-4B66-909F-5770917D1BFB}"/>
              </a:ext>
            </a:extLst>
          </p:cNvPr>
          <p:cNvSpPr/>
          <p:nvPr/>
        </p:nvSpPr>
        <p:spPr>
          <a:xfrm rot="19719141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菱形 209">
            <a:extLst>
              <a:ext uri="{FF2B5EF4-FFF2-40B4-BE49-F238E27FC236}">
                <a16:creationId xmlns:a16="http://schemas.microsoft.com/office/drawing/2014/main" id="{19342FA5-AFFC-440B-93D2-0EA81797A69B}"/>
              </a:ext>
            </a:extLst>
          </p:cNvPr>
          <p:cNvSpPr/>
          <p:nvPr/>
        </p:nvSpPr>
        <p:spPr>
          <a:xfrm rot="19893238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菱形 210">
            <a:extLst>
              <a:ext uri="{FF2B5EF4-FFF2-40B4-BE49-F238E27FC236}">
                <a16:creationId xmlns:a16="http://schemas.microsoft.com/office/drawing/2014/main" id="{63989746-8403-43A6-822C-BE755DDF1752}"/>
              </a:ext>
            </a:extLst>
          </p:cNvPr>
          <p:cNvSpPr/>
          <p:nvPr/>
        </p:nvSpPr>
        <p:spPr>
          <a:xfrm rot="2006733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菱形 211">
            <a:extLst>
              <a:ext uri="{FF2B5EF4-FFF2-40B4-BE49-F238E27FC236}">
                <a16:creationId xmlns:a16="http://schemas.microsoft.com/office/drawing/2014/main" id="{71BFFBD9-AD64-409F-A46F-0D91CB04694F}"/>
              </a:ext>
            </a:extLst>
          </p:cNvPr>
          <p:cNvSpPr/>
          <p:nvPr/>
        </p:nvSpPr>
        <p:spPr>
          <a:xfrm rot="2024143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菱形 212">
            <a:extLst>
              <a:ext uri="{FF2B5EF4-FFF2-40B4-BE49-F238E27FC236}">
                <a16:creationId xmlns:a16="http://schemas.microsoft.com/office/drawing/2014/main" id="{B84C59E0-01D1-43B0-86EF-6EAC9DB7247A}"/>
              </a:ext>
            </a:extLst>
          </p:cNvPr>
          <p:cNvSpPr/>
          <p:nvPr/>
        </p:nvSpPr>
        <p:spPr>
          <a:xfrm rot="20415527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菱形 213">
            <a:extLst>
              <a:ext uri="{FF2B5EF4-FFF2-40B4-BE49-F238E27FC236}">
                <a16:creationId xmlns:a16="http://schemas.microsoft.com/office/drawing/2014/main" id="{AC310048-3D30-44DA-8193-0D9EE275D5A1}"/>
              </a:ext>
            </a:extLst>
          </p:cNvPr>
          <p:cNvSpPr/>
          <p:nvPr/>
        </p:nvSpPr>
        <p:spPr>
          <a:xfrm rot="20589622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菱形 214">
            <a:extLst>
              <a:ext uri="{FF2B5EF4-FFF2-40B4-BE49-F238E27FC236}">
                <a16:creationId xmlns:a16="http://schemas.microsoft.com/office/drawing/2014/main" id="{F531C556-D8EA-4250-85A4-09843B788103}"/>
              </a:ext>
            </a:extLst>
          </p:cNvPr>
          <p:cNvSpPr/>
          <p:nvPr/>
        </p:nvSpPr>
        <p:spPr>
          <a:xfrm rot="20763719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菱形 215">
            <a:extLst>
              <a:ext uri="{FF2B5EF4-FFF2-40B4-BE49-F238E27FC236}">
                <a16:creationId xmlns:a16="http://schemas.microsoft.com/office/drawing/2014/main" id="{FD90086C-F00B-42E1-80DC-AC36892E8B83}"/>
              </a:ext>
            </a:extLst>
          </p:cNvPr>
          <p:cNvSpPr/>
          <p:nvPr/>
        </p:nvSpPr>
        <p:spPr>
          <a:xfrm rot="20937816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菱形 216">
            <a:extLst>
              <a:ext uri="{FF2B5EF4-FFF2-40B4-BE49-F238E27FC236}">
                <a16:creationId xmlns:a16="http://schemas.microsoft.com/office/drawing/2014/main" id="{C44440BB-7B4C-4764-865A-4114D5098F30}"/>
              </a:ext>
            </a:extLst>
          </p:cNvPr>
          <p:cNvSpPr/>
          <p:nvPr/>
        </p:nvSpPr>
        <p:spPr>
          <a:xfrm rot="2111191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菱形 217">
            <a:extLst>
              <a:ext uri="{FF2B5EF4-FFF2-40B4-BE49-F238E27FC236}">
                <a16:creationId xmlns:a16="http://schemas.microsoft.com/office/drawing/2014/main" id="{2CFF54AA-6D20-4608-A2CF-6BDB807A3BD6}"/>
              </a:ext>
            </a:extLst>
          </p:cNvPr>
          <p:cNvSpPr/>
          <p:nvPr/>
        </p:nvSpPr>
        <p:spPr>
          <a:xfrm rot="21286009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菱形 218">
            <a:extLst>
              <a:ext uri="{FF2B5EF4-FFF2-40B4-BE49-F238E27FC236}">
                <a16:creationId xmlns:a16="http://schemas.microsoft.com/office/drawing/2014/main" id="{72767AD4-76EC-485D-8577-D38CE9CBA6CE}"/>
              </a:ext>
            </a:extLst>
          </p:cNvPr>
          <p:cNvSpPr/>
          <p:nvPr/>
        </p:nvSpPr>
        <p:spPr>
          <a:xfrm rot="21460105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菱形 219">
            <a:extLst>
              <a:ext uri="{FF2B5EF4-FFF2-40B4-BE49-F238E27FC236}">
                <a16:creationId xmlns:a16="http://schemas.microsoft.com/office/drawing/2014/main" id="{0C3DA1DF-C4C9-4E32-9E24-EFD6F5EF9EFD}"/>
              </a:ext>
            </a:extLst>
          </p:cNvPr>
          <p:cNvSpPr/>
          <p:nvPr/>
        </p:nvSpPr>
        <p:spPr>
          <a:xfrm rot="34202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菱形 220">
            <a:extLst>
              <a:ext uri="{FF2B5EF4-FFF2-40B4-BE49-F238E27FC236}">
                <a16:creationId xmlns:a16="http://schemas.microsoft.com/office/drawing/2014/main" id="{676B4821-C5B0-494A-9D8B-3E278F03E0FA}"/>
              </a:ext>
            </a:extLst>
          </p:cNvPr>
          <p:cNvSpPr/>
          <p:nvPr/>
        </p:nvSpPr>
        <p:spPr>
          <a:xfrm rot="208298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2" name="菱形 221">
            <a:extLst>
              <a:ext uri="{FF2B5EF4-FFF2-40B4-BE49-F238E27FC236}">
                <a16:creationId xmlns:a16="http://schemas.microsoft.com/office/drawing/2014/main" id="{DD63ACE9-2F2B-4F24-8CD2-6D765DCA1053}"/>
              </a:ext>
            </a:extLst>
          </p:cNvPr>
          <p:cNvSpPr/>
          <p:nvPr/>
        </p:nvSpPr>
        <p:spPr>
          <a:xfrm rot="382394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菱形 222">
            <a:extLst>
              <a:ext uri="{FF2B5EF4-FFF2-40B4-BE49-F238E27FC236}">
                <a16:creationId xmlns:a16="http://schemas.microsoft.com/office/drawing/2014/main" id="{FD0AB22A-FE77-4CA9-80A9-06EDE2442FBB}"/>
              </a:ext>
            </a:extLst>
          </p:cNvPr>
          <p:cNvSpPr/>
          <p:nvPr/>
        </p:nvSpPr>
        <p:spPr>
          <a:xfrm rot="556491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菱形 223">
            <a:extLst>
              <a:ext uri="{FF2B5EF4-FFF2-40B4-BE49-F238E27FC236}">
                <a16:creationId xmlns:a16="http://schemas.microsoft.com/office/drawing/2014/main" id="{23A10709-8367-480D-AFDC-2DECF7C47AA5}"/>
              </a:ext>
            </a:extLst>
          </p:cNvPr>
          <p:cNvSpPr/>
          <p:nvPr/>
        </p:nvSpPr>
        <p:spPr>
          <a:xfrm rot="730587">
            <a:off x="3854116" y="1131746"/>
            <a:ext cx="4507205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菱形 224">
            <a:extLst>
              <a:ext uri="{FF2B5EF4-FFF2-40B4-BE49-F238E27FC236}">
                <a16:creationId xmlns:a16="http://schemas.microsoft.com/office/drawing/2014/main" id="{00FF8538-87DB-4771-9694-96462268AEEC}"/>
              </a:ext>
            </a:extLst>
          </p:cNvPr>
          <p:cNvSpPr/>
          <p:nvPr/>
        </p:nvSpPr>
        <p:spPr>
          <a:xfrm rot="904684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菱形 225">
            <a:extLst>
              <a:ext uri="{FF2B5EF4-FFF2-40B4-BE49-F238E27FC236}">
                <a16:creationId xmlns:a16="http://schemas.microsoft.com/office/drawing/2014/main" id="{35AC3ACC-9779-4BBA-BD30-6989CE16F1B5}"/>
              </a:ext>
            </a:extLst>
          </p:cNvPr>
          <p:cNvSpPr/>
          <p:nvPr/>
        </p:nvSpPr>
        <p:spPr>
          <a:xfrm rot="1078781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菱形 226">
            <a:extLst>
              <a:ext uri="{FF2B5EF4-FFF2-40B4-BE49-F238E27FC236}">
                <a16:creationId xmlns:a16="http://schemas.microsoft.com/office/drawing/2014/main" id="{E3B1E526-4270-4ED6-AC57-420C034267A6}"/>
              </a:ext>
            </a:extLst>
          </p:cNvPr>
          <p:cNvSpPr/>
          <p:nvPr/>
        </p:nvSpPr>
        <p:spPr>
          <a:xfrm rot="1252877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菱形 227">
            <a:extLst>
              <a:ext uri="{FF2B5EF4-FFF2-40B4-BE49-F238E27FC236}">
                <a16:creationId xmlns:a16="http://schemas.microsoft.com/office/drawing/2014/main" id="{1176F986-BED1-4323-97C7-7184CB50B2B6}"/>
              </a:ext>
            </a:extLst>
          </p:cNvPr>
          <p:cNvSpPr/>
          <p:nvPr/>
        </p:nvSpPr>
        <p:spPr>
          <a:xfrm rot="1426973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菱形 228">
            <a:extLst>
              <a:ext uri="{FF2B5EF4-FFF2-40B4-BE49-F238E27FC236}">
                <a16:creationId xmlns:a16="http://schemas.microsoft.com/office/drawing/2014/main" id="{EB191898-920B-4FC2-847C-B41367558EC0}"/>
              </a:ext>
            </a:extLst>
          </p:cNvPr>
          <p:cNvSpPr/>
          <p:nvPr/>
        </p:nvSpPr>
        <p:spPr>
          <a:xfrm rot="1601070">
            <a:off x="3854115" y="1131746"/>
            <a:ext cx="4507207" cy="4507205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菱形 229">
            <a:extLst>
              <a:ext uri="{FF2B5EF4-FFF2-40B4-BE49-F238E27FC236}">
                <a16:creationId xmlns:a16="http://schemas.microsoft.com/office/drawing/2014/main" id="{01A02D42-7B56-4DD1-B5EF-2BC04818BA36}"/>
              </a:ext>
            </a:extLst>
          </p:cNvPr>
          <p:cNvSpPr/>
          <p:nvPr/>
        </p:nvSpPr>
        <p:spPr>
          <a:xfrm rot="1775166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1" name="菱形 230">
            <a:extLst>
              <a:ext uri="{FF2B5EF4-FFF2-40B4-BE49-F238E27FC236}">
                <a16:creationId xmlns:a16="http://schemas.microsoft.com/office/drawing/2014/main" id="{B74FED99-3E22-47BB-A911-5FBDEDC24A95}"/>
              </a:ext>
            </a:extLst>
          </p:cNvPr>
          <p:cNvSpPr/>
          <p:nvPr/>
        </p:nvSpPr>
        <p:spPr>
          <a:xfrm rot="1949262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菱形 231">
            <a:extLst>
              <a:ext uri="{FF2B5EF4-FFF2-40B4-BE49-F238E27FC236}">
                <a16:creationId xmlns:a16="http://schemas.microsoft.com/office/drawing/2014/main" id="{19B9AC0B-DC6A-4370-9117-320D3BF13938}"/>
              </a:ext>
            </a:extLst>
          </p:cNvPr>
          <p:cNvSpPr/>
          <p:nvPr/>
        </p:nvSpPr>
        <p:spPr>
          <a:xfrm rot="2123359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菱形 232">
            <a:extLst>
              <a:ext uri="{FF2B5EF4-FFF2-40B4-BE49-F238E27FC236}">
                <a16:creationId xmlns:a16="http://schemas.microsoft.com/office/drawing/2014/main" id="{9A4A1303-309F-4171-B984-E22273061474}"/>
              </a:ext>
            </a:extLst>
          </p:cNvPr>
          <p:cNvSpPr/>
          <p:nvPr/>
        </p:nvSpPr>
        <p:spPr>
          <a:xfrm rot="2297456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菱形 233">
            <a:extLst>
              <a:ext uri="{FF2B5EF4-FFF2-40B4-BE49-F238E27FC236}">
                <a16:creationId xmlns:a16="http://schemas.microsoft.com/office/drawing/2014/main" id="{CA68CA6A-8436-4EB9-B3D2-02E1D6D55F39}"/>
              </a:ext>
            </a:extLst>
          </p:cNvPr>
          <p:cNvSpPr/>
          <p:nvPr/>
        </p:nvSpPr>
        <p:spPr>
          <a:xfrm rot="2471552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菱形 234">
            <a:extLst>
              <a:ext uri="{FF2B5EF4-FFF2-40B4-BE49-F238E27FC236}">
                <a16:creationId xmlns:a16="http://schemas.microsoft.com/office/drawing/2014/main" id="{D5EA42DA-E6F0-4AF9-8988-2455AC755D90}"/>
              </a:ext>
            </a:extLst>
          </p:cNvPr>
          <p:cNvSpPr/>
          <p:nvPr/>
        </p:nvSpPr>
        <p:spPr>
          <a:xfrm rot="2645648">
            <a:off x="3854116" y="1131744"/>
            <a:ext cx="4507205" cy="4507208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菱形 235">
            <a:extLst>
              <a:ext uri="{FF2B5EF4-FFF2-40B4-BE49-F238E27FC236}">
                <a16:creationId xmlns:a16="http://schemas.microsoft.com/office/drawing/2014/main" id="{006E6A92-2691-4029-AD6B-C7AEFE3D67DF}"/>
              </a:ext>
            </a:extLst>
          </p:cNvPr>
          <p:cNvSpPr/>
          <p:nvPr/>
        </p:nvSpPr>
        <p:spPr>
          <a:xfrm rot="2819745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菱形 236">
            <a:extLst>
              <a:ext uri="{FF2B5EF4-FFF2-40B4-BE49-F238E27FC236}">
                <a16:creationId xmlns:a16="http://schemas.microsoft.com/office/drawing/2014/main" id="{3FC77699-5926-4E6A-9C64-4495CA4D36CE}"/>
              </a:ext>
            </a:extLst>
          </p:cNvPr>
          <p:cNvSpPr/>
          <p:nvPr/>
        </p:nvSpPr>
        <p:spPr>
          <a:xfrm rot="2993842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菱形 237">
            <a:extLst>
              <a:ext uri="{FF2B5EF4-FFF2-40B4-BE49-F238E27FC236}">
                <a16:creationId xmlns:a16="http://schemas.microsoft.com/office/drawing/2014/main" id="{ECD78CF9-4B72-4CBC-804F-7493C75C90F9}"/>
              </a:ext>
            </a:extLst>
          </p:cNvPr>
          <p:cNvSpPr/>
          <p:nvPr/>
        </p:nvSpPr>
        <p:spPr>
          <a:xfrm rot="316793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菱形 238">
            <a:extLst>
              <a:ext uri="{FF2B5EF4-FFF2-40B4-BE49-F238E27FC236}">
                <a16:creationId xmlns:a16="http://schemas.microsoft.com/office/drawing/2014/main" id="{18ACCB08-6E40-475B-8B47-CEE6C3B31640}"/>
              </a:ext>
            </a:extLst>
          </p:cNvPr>
          <p:cNvSpPr/>
          <p:nvPr/>
        </p:nvSpPr>
        <p:spPr>
          <a:xfrm rot="334203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0" name="菱形 239">
            <a:extLst>
              <a:ext uri="{FF2B5EF4-FFF2-40B4-BE49-F238E27FC236}">
                <a16:creationId xmlns:a16="http://schemas.microsoft.com/office/drawing/2014/main" id="{7D3C14DD-2AA5-41EA-BE2E-F0E832EEF692}"/>
              </a:ext>
            </a:extLst>
          </p:cNvPr>
          <p:cNvSpPr/>
          <p:nvPr/>
        </p:nvSpPr>
        <p:spPr>
          <a:xfrm rot="351613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1" name="菱形 240">
            <a:extLst>
              <a:ext uri="{FF2B5EF4-FFF2-40B4-BE49-F238E27FC236}">
                <a16:creationId xmlns:a16="http://schemas.microsoft.com/office/drawing/2014/main" id="{9955BE44-C9D6-41DC-B17A-2CDC895B4ADF}"/>
              </a:ext>
            </a:extLst>
          </p:cNvPr>
          <p:cNvSpPr/>
          <p:nvPr/>
        </p:nvSpPr>
        <p:spPr>
          <a:xfrm rot="3690227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菱形 241">
            <a:extLst>
              <a:ext uri="{FF2B5EF4-FFF2-40B4-BE49-F238E27FC236}">
                <a16:creationId xmlns:a16="http://schemas.microsoft.com/office/drawing/2014/main" id="{5F9D68C2-7FED-407A-B710-6E507960052F}"/>
              </a:ext>
            </a:extLst>
          </p:cNvPr>
          <p:cNvSpPr/>
          <p:nvPr/>
        </p:nvSpPr>
        <p:spPr>
          <a:xfrm rot="3864324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菱形 242">
            <a:extLst>
              <a:ext uri="{FF2B5EF4-FFF2-40B4-BE49-F238E27FC236}">
                <a16:creationId xmlns:a16="http://schemas.microsoft.com/office/drawing/2014/main" id="{0E68D6D9-2214-4F2D-8289-BFCB16F83F5C}"/>
              </a:ext>
            </a:extLst>
          </p:cNvPr>
          <p:cNvSpPr/>
          <p:nvPr/>
        </p:nvSpPr>
        <p:spPr>
          <a:xfrm rot="4038421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菱形 243">
            <a:extLst>
              <a:ext uri="{FF2B5EF4-FFF2-40B4-BE49-F238E27FC236}">
                <a16:creationId xmlns:a16="http://schemas.microsoft.com/office/drawing/2014/main" id="{46167D44-A734-4713-B4D7-01C91E58A744}"/>
              </a:ext>
            </a:extLst>
          </p:cNvPr>
          <p:cNvSpPr/>
          <p:nvPr/>
        </p:nvSpPr>
        <p:spPr>
          <a:xfrm rot="4212516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菱形 244">
            <a:extLst>
              <a:ext uri="{FF2B5EF4-FFF2-40B4-BE49-F238E27FC236}">
                <a16:creationId xmlns:a16="http://schemas.microsoft.com/office/drawing/2014/main" id="{5ADD0767-65FF-4674-A365-3612004516F9}"/>
              </a:ext>
            </a:extLst>
          </p:cNvPr>
          <p:cNvSpPr/>
          <p:nvPr/>
        </p:nvSpPr>
        <p:spPr>
          <a:xfrm rot="4386612">
            <a:off x="3854116" y="1131745"/>
            <a:ext cx="4507205" cy="4507207"/>
          </a:xfrm>
          <a:prstGeom prst="diamond">
            <a:avLst/>
          </a:prstGeom>
          <a:noFill/>
          <a:ln w="127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5341258" y="2872341"/>
            <a:ext cx="1509485" cy="1113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溫度</a:t>
            </a:r>
            <a:endParaRPr lang="en-US" altLang="zh-CN" sz="2400" dirty="0">
              <a:solidFill>
                <a:schemeClr val="bg1"/>
              </a:solidFill>
              <a:latin typeface="Agency FB" panose="020B0503020202020204" pitchFamily="34" charset="0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2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感測器</a:t>
            </a:r>
            <a:endParaRPr lang="zh-CN" altLang="en-US" sz="32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設計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DESIGN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74DC18F1-E268-4234-8E8B-1E4BF72564AF}"/>
              </a:ext>
            </a:extLst>
          </p:cNvPr>
          <p:cNvGrpSpPr/>
          <p:nvPr/>
        </p:nvGrpSpPr>
        <p:grpSpPr>
          <a:xfrm>
            <a:off x="3013573" y="-73936"/>
            <a:ext cx="6164853" cy="7005871"/>
            <a:chOff x="9082748" y="4072396"/>
            <a:chExt cx="2102622" cy="2389465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6916702B-DEAC-42E5-9DD2-A15A27A46A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67167" y="4944281"/>
              <a:ext cx="733782" cy="645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5020AC1A-325F-4C58-A471-A964A07B50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25776" y="4907858"/>
              <a:ext cx="816566" cy="71854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8BE9ACB4-52EF-4DB5-9C6E-B329B76E9A3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84384" y="4871435"/>
              <a:ext cx="899350" cy="79138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2D09A1E9-5E6F-427A-8877-2580E06C34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2991" y="4835012"/>
              <a:ext cx="982135" cy="86423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EE8483D8-9053-4733-AC28-1388BD401E6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1599" y="4798588"/>
              <a:ext cx="1064919" cy="93708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42EA4995-D698-4224-A564-9ABC489FF1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60207" y="4762166"/>
              <a:ext cx="1147703" cy="10099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A3CE201B-C3FC-4CE2-ADB5-A86B35DD24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18815" y="4725742"/>
              <a:ext cx="1230487" cy="108277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A42C84CA-9F56-43FD-8A88-0662C1DC478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77423" y="4689319"/>
              <a:ext cx="1313271" cy="11556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6C4F1C2-A0A4-4FB9-888D-122B80A2C2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36030" y="4652895"/>
              <a:ext cx="1396055" cy="12284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B5573FC2-C784-4B2E-9D1A-663274DC423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94639" y="4616472"/>
              <a:ext cx="1478839" cy="130131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03E12D25-F6DE-4D15-AC5E-6F86C949517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53247" y="4580050"/>
              <a:ext cx="1561624" cy="137415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42A98AFD-CBF3-4ECC-91A9-6A34D57E63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1854" y="4543626"/>
              <a:ext cx="1644408" cy="144700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2096BE4F-5407-4F31-81AB-5782F01E03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70463" y="4507203"/>
              <a:ext cx="1727192" cy="151985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045E039E-A8B0-4968-9417-FE104BC923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29071" y="4470780"/>
              <a:ext cx="1809976" cy="159269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0CCE56D8-D305-446F-BE0D-E92402C026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87678" y="4434356"/>
              <a:ext cx="1892760" cy="166554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4353A0CB-7316-4CB7-B2B0-9E5E9DA8C0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46287" y="4397933"/>
              <a:ext cx="1975545" cy="173839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261B973C-F118-4245-9613-55C891F4C6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04895" y="4361510"/>
              <a:ext cx="2058328" cy="181123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12CC231B-CA48-4E89-906C-B16B8028E6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63503" y="4325087"/>
              <a:ext cx="2141113" cy="18840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32093BCE-3A66-4E34-8051-B4020A5820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22111" y="4288664"/>
              <a:ext cx="2223897" cy="195692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3744E977-2EF6-4066-8BD8-A219753BFC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80718" y="4252241"/>
              <a:ext cx="2306681" cy="20297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237B8E03-B2DA-4822-95ED-393C6A343D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39326" y="4215818"/>
              <a:ext cx="2389465" cy="21026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54" name="文本框 39">
            <a:extLst>
              <a:ext uri="{FF2B5EF4-FFF2-40B4-BE49-F238E27FC236}">
                <a16:creationId xmlns:a16="http://schemas.microsoft.com/office/drawing/2014/main" id="{63A1F1E6-29C1-44BF-B1B5-184B2207432C}"/>
              </a:ext>
            </a:extLst>
          </p:cNvPr>
          <p:cNvSpPr txBox="1"/>
          <p:nvPr/>
        </p:nvSpPr>
        <p:spPr>
          <a:xfrm>
            <a:off x="8354602" y="3380754"/>
            <a:ext cx="1109256" cy="752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>
                    <a:alpha val="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風扇模組</a:t>
            </a:r>
            <a:endParaRPr lang="en-US" altLang="zh-TW" dirty="0">
              <a:solidFill>
                <a:schemeClr val="bg1">
                  <a:alpha val="0"/>
                </a:schemeClr>
              </a:solidFill>
              <a:latin typeface="Source Han Sans Light" panose="020B0300000000000000" pitchFamily="34" charset="-122"/>
              <a:ea typeface="Source Han Sans Light" panose="020B03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>
                    <a:alpha val="0"/>
                  </a:schemeClr>
                </a:solidFill>
                <a:latin typeface="Agency FB" panose="020B0503020202020204" pitchFamily="34" charset="0"/>
                <a:ea typeface="Source Han Sans Bold" panose="020B0800000000000000" pitchFamily="34" charset="-122"/>
              </a:rPr>
              <a:t>空氣對流</a:t>
            </a:r>
            <a:endParaRPr lang="en-US" altLang="zh-CN" dirty="0">
              <a:solidFill>
                <a:schemeClr val="bg1">
                  <a:alpha val="0"/>
                </a:schemeClr>
              </a:solidFill>
              <a:latin typeface="Agency FB" panose="020B0503020202020204" pitchFamily="34" charset="0"/>
              <a:ea typeface="Source Han Sans Bold" panose="020B0800000000000000" pitchFamily="34" charset="-122"/>
            </a:endParaRPr>
          </a:p>
        </p:txBody>
      </p:sp>
      <p:sp>
        <p:nvSpPr>
          <p:cNvPr id="255" name="矩形 254">
            <a:extLst>
              <a:ext uri="{FF2B5EF4-FFF2-40B4-BE49-F238E27FC236}">
                <a16:creationId xmlns:a16="http://schemas.microsoft.com/office/drawing/2014/main" id="{0516F87C-B502-4B60-8BB7-4683FC17CF2F}"/>
              </a:ext>
            </a:extLst>
          </p:cNvPr>
          <p:cNvSpPr/>
          <p:nvPr/>
        </p:nvSpPr>
        <p:spPr>
          <a:xfrm>
            <a:off x="8354602" y="2356277"/>
            <a:ext cx="2031325" cy="721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3600" dirty="0">
                <a:solidFill>
                  <a:srgbClr val="BB1055">
                    <a:alpha val="0"/>
                  </a:srgbClr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風冷散熱</a:t>
            </a:r>
            <a:endParaRPr lang="zh-CN" altLang="en-US" sz="3600" dirty="0">
              <a:solidFill>
                <a:srgbClr val="BB1055">
                  <a:alpha val="0"/>
                </a:srgbClr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86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39"/>
          <p:cNvSpPr txBox="1"/>
          <p:nvPr/>
        </p:nvSpPr>
        <p:spPr>
          <a:xfrm>
            <a:off x="5341258" y="2872341"/>
            <a:ext cx="1509485" cy="1113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溫度</a:t>
            </a:r>
            <a:endParaRPr lang="en-US" altLang="zh-CN" sz="2400" dirty="0">
              <a:solidFill>
                <a:schemeClr val="bg1"/>
              </a:solidFill>
              <a:latin typeface="Agency FB" panose="020B0503020202020204" pitchFamily="34" charset="0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2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感測器</a:t>
            </a:r>
            <a:endParaRPr lang="zh-CN" altLang="en-US" sz="32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設計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DESIGN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74DC18F1-E268-4234-8E8B-1E4BF72564AF}"/>
              </a:ext>
            </a:extLst>
          </p:cNvPr>
          <p:cNvGrpSpPr/>
          <p:nvPr/>
        </p:nvGrpSpPr>
        <p:grpSpPr>
          <a:xfrm>
            <a:off x="3013573" y="-73936"/>
            <a:ext cx="6164853" cy="7005871"/>
            <a:chOff x="9082748" y="4072396"/>
            <a:chExt cx="2102622" cy="2389465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6916702B-DEAC-42E5-9DD2-A15A27A46A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67167" y="4944281"/>
              <a:ext cx="733782" cy="645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5020AC1A-325F-4C58-A471-A964A07B50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25776" y="4907858"/>
              <a:ext cx="816566" cy="71854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8BE9ACB4-52EF-4DB5-9C6E-B329B76E9A3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84384" y="4871435"/>
              <a:ext cx="899350" cy="79138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2D09A1E9-5E6F-427A-8877-2580E06C34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2991" y="4835012"/>
              <a:ext cx="982135" cy="86423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EE8483D8-9053-4733-AC28-1388BD401E6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1599" y="4798588"/>
              <a:ext cx="1064919" cy="93708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42EA4995-D698-4224-A564-9ABC489FF1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60207" y="4762166"/>
              <a:ext cx="1147703" cy="10099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A3CE201B-C3FC-4CE2-ADB5-A86B35DD24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18815" y="4725742"/>
              <a:ext cx="1230487" cy="108277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A42C84CA-9F56-43FD-8A88-0662C1DC478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77423" y="4689319"/>
              <a:ext cx="1313271" cy="11556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6C4F1C2-A0A4-4FB9-888D-122B80A2C2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36030" y="4652895"/>
              <a:ext cx="1396055" cy="12284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B5573FC2-C784-4B2E-9D1A-663274DC423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94639" y="4616472"/>
              <a:ext cx="1478839" cy="130131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03E12D25-F6DE-4D15-AC5E-6F86C949517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53247" y="4580050"/>
              <a:ext cx="1561624" cy="137415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42A98AFD-CBF3-4ECC-91A9-6A34D57E63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1854" y="4543626"/>
              <a:ext cx="1644408" cy="144700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2096BE4F-5407-4F31-81AB-5782F01E03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70463" y="4507203"/>
              <a:ext cx="1727192" cy="151985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045E039E-A8B0-4968-9417-FE104BC923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29071" y="4470780"/>
              <a:ext cx="1809976" cy="159269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0CCE56D8-D305-446F-BE0D-E92402C026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87678" y="4434356"/>
              <a:ext cx="1892760" cy="166554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4353A0CB-7316-4CB7-B2B0-9E5E9DA8C0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46287" y="4397933"/>
              <a:ext cx="1975545" cy="173839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261B973C-F118-4245-9613-55C891F4C6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04895" y="4361510"/>
              <a:ext cx="2058328" cy="181123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12CC231B-CA48-4E89-906C-B16B8028E6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63503" y="4325087"/>
              <a:ext cx="2141113" cy="18840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32093BCE-3A66-4E34-8051-B4020A5820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22111" y="4288664"/>
              <a:ext cx="2223897" cy="195692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3744E977-2EF6-4066-8BD8-A219753BFC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80718" y="4252241"/>
              <a:ext cx="2306681" cy="20297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237B8E03-B2DA-4822-95ED-393C6A343D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39326" y="4215818"/>
              <a:ext cx="2389465" cy="21026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9" name="文本框 39">
            <a:extLst>
              <a:ext uri="{FF2B5EF4-FFF2-40B4-BE49-F238E27FC236}">
                <a16:creationId xmlns:a16="http://schemas.microsoft.com/office/drawing/2014/main" id="{927741A5-6F90-4335-8028-D3F44D2A6171}"/>
              </a:ext>
            </a:extLst>
          </p:cNvPr>
          <p:cNvSpPr txBox="1"/>
          <p:nvPr/>
        </p:nvSpPr>
        <p:spPr>
          <a:xfrm>
            <a:off x="9831299" y="3380754"/>
            <a:ext cx="1109256" cy="752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風扇模組</a:t>
            </a:r>
            <a:endParaRPr lang="en-US" altLang="zh-TW" dirty="0">
              <a:solidFill>
                <a:schemeClr val="bg1"/>
              </a:solidFill>
              <a:latin typeface="Source Han Sans Light" panose="020B0300000000000000" pitchFamily="34" charset="-122"/>
              <a:ea typeface="Source Han Sans Light" panose="020B03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/>
                </a:solidFill>
                <a:latin typeface="Agency FB" panose="020B0503020202020204" pitchFamily="34" charset="0"/>
                <a:ea typeface="Source Han Sans Bold" panose="020B0800000000000000" pitchFamily="34" charset="-122"/>
              </a:rPr>
              <a:t>空氣對流</a:t>
            </a:r>
            <a:endParaRPr lang="en-US" altLang="zh-CN" dirty="0">
              <a:solidFill>
                <a:schemeClr val="bg1"/>
              </a:solidFill>
              <a:latin typeface="Agency FB" panose="020B0503020202020204" pitchFamily="34" charset="0"/>
              <a:ea typeface="Source Han Sans Bold" panose="020B0800000000000000" pitchFamily="34" charset="-122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7FA9FE47-214A-4B84-A36E-362B35203F50}"/>
              </a:ext>
            </a:extLst>
          </p:cNvPr>
          <p:cNvSpPr/>
          <p:nvPr/>
        </p:nvSpPr>
        <p:spPr>
          <a:xfrm>
            <a:off x="9370265" y="2356277"/>
            <a:ext cx="2031325" cy="721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3600" dirty="0">
                <a:solidFill>
                  <a:srgbClr val="BB1055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風冷散熱</a:t>
            </a:r>
            <a:endParaRPr lang="zh-CN" altLang="en-US" sz="3600" dirty="0">
              <a:solidFill>
                <a:srgbClr val="BB1055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sp>
        <p:nvSpPr>
          <p:cNvPr id="31" name="文本框 39">
            <a:extLst>
              <a:ext uri="{FF2B5EF4-FFF2-40B4-BE49-F238E27FC236}">
                <a16:creationId xmlns:a16="http://schemas.microsoft.com/office/drawing/2014/main" id="{7B755E28-ED8E-4105-8BC3-744D3BACB503}"/>
              </a:ext>
            </a:extLst>
          </p:cNvPr>
          <p:cNvSpPr txBox="1"/>
          <p:nvPr/>
        </p:nvSpPr>
        <p:spPr>
          <a:xfrm>
            <a:off x="2652846" y="3380754"/>
            <a:ext cx="1109256" cy="752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>
                    <a:alpha val="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馬達抽水</a:t>
            </a:r>
            <a:endParaRPr lang="en-US" altLang="zh-TW" dirty="0">
              <a:solidFill>
                <a:schemeClr val="bg1">
                  <a:alpha val="0"/>
                </a:schemeClr>
              </a:solidFill>
              <a:latin typeface="Source Han Sans Light" panose="020B0300000000000000" pitchFamily="34" charset="-122"/>
              <a:ea typeface="Source Han Sans Light" panose="020B03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>
                    <a:alpha val="0"/>
                  </a:schemeClr>
                </a:solidFill>
                <a:latin typeface="Agency FB" panose="020B0503020202020204" pitchFamily="34" charset="0"/>
                <a:ea typeface="Source Han Sans Bold" panose="020B0800000000000000" pitchFamily="34" charset="-122"/>
              </a:rPr>
              <a:t>水管循環</a:t>
            </a:r>
            <a:endParaRPr lang="en-US" altLang="zh-CN" dirty="0">
              <a:solidFill>
                <a:schemeClr val="bg1">
                  <a:alpha val="0"/>
                </a:schemeClr>
              </a:solidFill>
              <a:latin typeface="Agency FB" panose="020B0503020202020204" pitchFamily="34" charset="0"/>
              <a:ea typeface="Source Han Sans Bold" panose="020B0800000000000000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EEF380C-2397-4248-A949-68A315129E35}"/>
              </a:ext>
            </a:extLst>
          </p:cNvPr>
          <p:cNvSpPr/>
          <p:nvPr/>
        </p:nvSpPr>
        <p:spPr>
          <a:xfrm>
            <a:off x="1730777" y="2356277"/>
            <a:ext cx="2031325" cy="721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3600" dirty="0">
                <a:solidFill>
                  <a:srgbClr val="05DAE3">
                    <a:alpha val="0"/>
                  </a:srgbClr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水冷降溫</a:t>
            </a:r>
            <a:endParaRPr lang="zh-CN" altLang="en-US" sz="3600" dirty="0">
              <a:solidFill>
                <a:srgbClr val="05DAE3">
                  <a:alpha val="0"/>
                </a:srgbClr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5360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 6">
            <a:extLst>
              <a:ext uri="{FF2B5EF4-FFF2-40B4-BE49-F238E27FC236}">
                <a16:creationId xmlns:a16="http://schemas.microsoft.com/office/drawing/2014/main" id="{ABE172D7-3EEE-4963-8EF2-C99008568251}"/>
              </a:ext>
            </a:extLst>
          </p:cNvPr>
          <p:cNvSpPr>
            <a:spLocks/>
          </p:cNvSpPr>
          <p:nvPr/>
        </p:nvSpPr>
        <p:spPr bwMode="auto">
          <a:xfrm rot="17905263">
            <a:off x="3562856" y="1199945"/>
            <a:ext cx="5066290" cy="4458107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5" name="Freeform 6">
            <a:extLst>
              <a:ext uri="{FF2B5EF4-FFF2-40B4-BE49-F238E27FC236}">
                <a16:creationId xmlns:a16="http://schemas.microsoft.com/office/drawing/2014/main" id="{450C90CA-8485-461D-9270-F0D061DF8A10}"/>
              </a:ext>
            </a:extLst>
          </p:cNvPr>
          <p:cNvSpPr>
            <a:spLocks/>
          </p:cNvSpPr>
          <p:nvPr/>
        </p:nvSpPr>
        <p:spPr bwMode="auto">
          <a:xfrm rot="18473685">
            <a:off x="3530302" y="1171298"/>
            <a:ext cx="5131396" cy="4515400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6" name="Freeform 6">
            <a:extLst>
              <a:ext uri="{FF2B5EF4-FFF2-40B4-BE49-F238E27FC236}">
                <a16:creationId xmlns:a16="http://schemas.microsoft.com/office/drawing/2014/main" id="{330CB186-B5DC-48F2-9438-D5CC7FC1AE3D}"/>
              </a:ext>
            </a:extLst>
          </p:cNvPr>
          <p:cNvSpPr>
            <a:spLocks/>
          </p:cNvSpPr>
          <p:nvPr/>
        </p:nvSpPr>
        <p:spPr bwMode="auto">
          <a:xfrm rot="19042105">
            <a:off x="3497748" y="1142652"/>
            <a:ext cx="5196507" cy="4572700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Freeform 6">
            <a:extLst>
              <a:ext uri="{FF2B5EF4-FFF2-40B4-BE49-F238E27FC236}">
                <a16:creationId xmlns:a16="http://schemas.microsoft.com/office/drawing/2014/main" id="{B9F323A1-2438-4D31-B190-96848C983F9C}"/>
              </a:ext>
            </a:extLst>
          </p:cNvPr>
          <p:cNvSpPr>
            <a:spLocks/>
          </p:cNvSpPr>
          <p:nvPr/>
        </p:nvSpPr>
        <p:spPr bwMode="auto">
          <a:xfrm rot="19610526">
            <a:off x="3465191" y="1114003"/>
            <a:ext cx="5261615" cy="462998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8" name="组合 292">
            <a:extLst>
              <a:ext uri="{FF2B5EF4-FFF2-40B4-BE49-F238E27FC236}">
                <a16:creationId xmlns:a16="http://schemas.microsoft.com/office/drawing/2014/main" id="{439292E1-1AE6-4CD6-A78F-1B5AB4AACEFB}"/>
              </a:ext>
            </a:extLst>
          </p:cNvPr>
          <p:cNvGrpSpPr/>
          <p:nvPr/>
        </p:nvGrpSpPr>
        <p:grpSpPr>
          <a:xfrm rot="10800000">
            <a:off x="3302420" y="928407"/>
            <a:ext cx="5587159" cy="5001179"/>
            <a:chOff x="2869692" y="822608"/>
            <a:chExt cx="5805820" cy="5196909"/>
          </a:xfrm>
        </p:grpSpPr>
        <p:sp>
          <p:nvSpPr>
            <p:cNvPr id="109" name="Freeform 6">
              <a:extLst>
                <a:ext uri="{FF2B5EF4-FFF2-40B4-BE49-F238E27FC236}">
                  <a16:creationId xmlns:a16="http://schemas.microsoft.com/office/drawing/2014/main" id="{6665D701-700D-40A5-B7CC-9530706E9C3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3884544" y="1759656"/>
              <a:ext cx="3776117" cy="332281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90A491D6-8F5D-4651-9833-AD67D90EC210}"/>
                </a:ext>
              </a:extLst>
            </p:cNvPr>
            <p:cNvSpPr>
              <a:spLocks/>
            </p:cNvSpPr>
            <p:nvPr/>
          </p:nvSpPr>
          <p:spPr bwMode="auto">
            <a:xfrm rot="16768421">
              <a:off x="3850716" y="1729888"/>
              <a:ext cx="3843773" cy="338234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6">
              <a:extLst>
                <a:ext uri="{FF2B5EF4-FFF2-40B4-BE49-F238E27FC236}">
                  <a16:creationId xmlns:a16="http://schemas.microsoft.com/office/drawing/2014/main" id="{AED8DCB1-7585-4254-8918-EDE572BE841F}"/>
                </a:ext>
              </a:extLst>
            </p:cNvPr>
            <p:cNvSpPr>
              <a:spLocks/>
            </p:cNvSpPr>
            <p:nvPr/>
          </p:nvSpPr>
          <p:spPr bwMode="auto">
            <a:xfrm rot="17336842">
              <a:off x="3816888" y="1700120"/>
              <a:ext cx="3911430" cy="34418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6">
              <a:extLst>
                <a:ext uri="{FF2B5EF4-FFF2-40B4-BE49-F238E27FC236}">
                  <a16:creationId xmlns:a16="http://schemas.microsoft.com/office/drawing/2014/main" id="{1305C94D-6092-4E6F-8D43-216EFBAB5529}"/>
                </a:ext>
              </a:extLst>
            </p:cNvPr>
            <p:cNvSpPr>
              <a:spLocks/>
            </p:cNvSpPr>
            <p:nvPr/>
          </p:nvSpPr>
          <p:spPr bwMode="auto">
            <a:xfrm rot="17905263">
              <a:off x="3783059" y="1670353"/>
              <a:ext cx="3979088" cy="350141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6">
              <a:extLst>
                <a:ext uri="{FF2B5EF4-FFF2-40B4-BE49-F238E27FC236}">
                  <a16:creationId xmlns:a16="http://schemas.microsoft.com/office/drawing/2014/main" id="{48CEAFDD-1826-43B4-B249-C6E7467F70F0}"/>
                </a:ext>
              </a:extLst>
            </p:cNvPr>
            <p:cNvSpPr>
              <a:spLocks/>
            </p:cNvSpPr>
            <p:nvPr/>
          </p:nvSpPr>
          <p:spPr bwMode="auto">
            <a:xfrm rot="18473684">
              <a:off x="3749230" y="1640585"/>
              <a:ext cx="4046744" cy="356095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6">
              <a:extLst>
                <a:ext uri="{FF2B5EF4-FFF2-40B4-BE49-F238E27FC236}">
                  <a16:creationId xmlns:a16="http://schemas.microsoft.com/office/drawing/2014/main" id="{84259BCB-5DBE-4C2A-BAAE-E02CD3BE7B34}"/>
                </a:ext>
              </a:extLst>
            </p:cNvPr>
            <p:cNvSpPr>
              <a:spLocks/>
            </p:cNvSpPr>
            <p:nvPr/>
          </p:nvSpPr>
          <p:spPr bwMode="auto">
            <a:xfrm rot="19042105">
              <a:off x="3715401" y="1610819"/>
              <a:ext cx="4114402" cy="362048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6">
              <a:extLst>
                <a:ext uri="{FF2B5EF4-FFF2-40B4-BE49-F238E27FC236}">
                  <a16:creationId xmlns:a16="http://schemas.microsoft.com/office/drawing/2014/main" id="{2CE498AE-F242-4761-AFAB-C2417D8E82D5}"/>
                </a:ext>
              </a:extLst>
            </p:cNvPr>
            <p:cNvSpPr>
              <a:spLocks/>
            </p:cNvSpPr>
            <p:nvPr/>
          </p:nvSpPr>
          <p:spPr bwMode="auto">
            <a:xfrm rot="19610526">
              <a:off x="3681574" y="1581051"/>
              <a:ext cx="4182058" cy="36800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6">
              <a:extLst>
                <a:ext uri="{FF2B5EF4-FFF2-40B4-BE49-F238E27FC236}">
                  <a16:creationId xmlns:a16="http://schemas.microsoft.com/office/drawing/2014/main" id="{ADEDBC70-6CC5-416E-93BA-679739293F6B}"/>
                </a:ext>
              </a:extLst>
            </p:cNvPr>
            <p:cNvSpPr>
              <a:spLocks/>
            </p:cNvSpPr>
            <p:nvPr/>
          </p:nvSpPr>
          <p:spPr bwMode="auto">
            <a:xfrm rot="20178947">
              <a:off x="3647745" y="1551284"/>
              <a:ext cx="4249715" cy="373955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6">
              <a:extLst>
                <a:ext uri="{FF2B5EF4-FFF2-40B4-BE49-F238E27FC236}">
                  <a16:creationId xmlns:a16="http://schemas.microsoft.com/office/drawing/2014/main" id="{615F7B84-46A5-4406-898D-EDFB7674E0B0}"/>
                </a:ext>
              </a:extLst>
            </p:cNvPr>
            <p:cNvSpPr>
              <a:spLocks/>
            </p:cNvSpPr>
            <p:nvPr/>
          </p:nvSpPr>
          <p:spPr bwMode="auto">
            <a:xfrm rot="20747368">
              <a:off x="3613916" y="1521516"/>
              <a:ext cx="4317371" cy="379909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019C36D5-E04A-482E-A752-061ED2069DEE}"/>
                </a:ext>
              </a:extLst>
            </p:cNvPr>
            <p:cNvSpPr>
              <a:spLocks/>
            </p:cNvSpPr>
            <p:nvPr/>
          </p:nvSpPr>
          <p:spPr bwMode="auto">
            <a:xfrm rot="21315790">
              <a:off x="3580088" y="1491749"/>
              <a:ext cx="4385029" cy="38586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6">
              <a:extLst>
                <a:ext uri="{FF2B5EF4-FFF2-40B4-BE49-F238E27FC236}">
                  <a16:creationId xmlns:a16="http://schemas.microsoft.com/office/drawing/2014/main" id="{D222AA1C-776D-4073-8E5C-5E279488F53E}"/>
                </a:ext>
              </a:extLst>
            </p:cNvPr>
            <p:cNvSpPr>
              <a:spLocks/>
            </p:cNvSpPr>
            <p:nvPr/>
          </p:nvSpPr>
          <p:spPr bwMode="auto">
            <a:xfrm rot="284211">
              <a:off x="3546260" y="1461981"/>
              <a:ext cx="4452685" cy="391816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6">
              <a:extLst>
                <a:ext uri="{FF2B5EF4-FFF2-40B4-BE49-F238E27FC236}">
                  <a16:creationId xmlns:a16="http://schemas.microsoft.com/office/drawing/2014/main" id="{56F59E1F-F01F-41D0-90A6-5258E59018B0}"/>
                </a:ext>
              </a:extLst>
            </p:cNvPr>
            <p:cNvSpPr>
              <a:spLocks/>
            </p:cNvSpPr>
            <p:nvPr/>
          </p:nvSpPr>
          <p:spPr bwMode="auto">
            <a:xfrm rot="852632">
              <a:off x="3512432" y="1432214"/>
              <a:ext cx="4520342" cy="3977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6">
              <a:extLst>
                <a:ext uri="{FF2B5EF4-FFF2-40B4-BE49-F238E27FC236}">
                  <a16:creationId xmlns:a16="http://schemas.microsoft.com/office/drawing/2014/main" id="{05EB6B4D-1B97-42F9-93E5-0EF0030F35ED}"/>
                </a:ext>
              </a:extLst>
            </p:cNvPr>
            <p:cNvSpPr>
              <a:spLocks/>
            </p:cNvSpPr>
            <p:nvPr/>
          </p:nvSpPr>
          <p:spPr bwMode="auto">
            <a:xfrm rot="1421053">
              <a:off x="3478603" y="1402446"/>
              <a:ext cx="4587998" cy="403723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6">
              <a:extLst>
                <a:ext uri="{FF2B5EF4-FFF2-40B4-BE49-F238E27FC236}">
                  <a16:creationId xmlns:a16="http://schemas.microsoft.com/office/drawing/2014/main" id="{DBF8E2FC-5A26-4103-ACAE-F6890AD097A8}"/>
                </a:ext>
              </a:extLst>
            </p:cNvPr>
            <p:cNvSpPr>
              <a:spLocks/>
            </p:cNvSpPr>
            <p:nvPr/>
          </p:nvSpPr>
          <p:spPr bwMode="auto">
            <a:xfrm rot="1989474">
              <a:off x="3444774" y="1372680"/>
              <a:ext cx="4655655" cy="40967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AA008833-F262-4BF6-A6AE-354C40727201}"/>
                </a:ext>
              </a:extLst>
            </p:cNvPr>
            <p:cNvSpPr>
              <a:spLocks/>
            </p:cNvSpPr>
            <p:nvPr/>
          </p:nvSpPr>
          <p:spPr bwMode="auto">
            <a:xfrm rot="2557895">
              <a:off x="3410947" y="1342912"/>
              <a:ext cx="4723312" cy="415630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6">
              <a:extLst>
                <a:ext uri="{FF2B5EF4-FFF2-40B4-BE49-F238E27FC236}">
                  <a16:creationId xmlns:a16="http://schemas.microsoft.com/office/drawing/2014/main" id="{740CCDD6-1E15-4F5F-BF44-46B857E5B49C}"/>
                </a:ext>
              </a:extLst>
            </p:cNvPr>
            <p:cNvSpPr>
              <a:spLocks/>
            </p:cNvSpPr>
            <p:nvPr/>
          </p:nvSpPr>
          <p:spPr bwMode="auto">
            <a:xfrm rot="3126316">
              <a:off x="3377119" y="1313144"/>
              <a:ext cx="4790968" cy="421583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6">
              <a:extLst>
                <a:ext uri="{FF2B5EF4-FFF2-40B4-BE49-F238E27FC236}">
                  <a16:creationId xmlns:a16="http://schemas.microsoft.com/office/drawing/2014/main" id="{E6AAEB9C-BB64-45F3-B336-DE678C07E8B5}"/>
                </a:ext>
              </a:extLst>
            </p:cNvPr>
            <p:cNvSpPr>
              <a:spLocks/>
            </p:cNvSpPr>
            <p:nvPr/>
          </p:nvSpPr>
          <p:spPr bwMode="auto">
            <a:xfrm rot="3694737">
              <a:off x="3343290" y="1283376"/>
              <a:ext cx="4858624" cy="427537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6">
              <a:extLst>
                <a:ext uri="{FF2B5EF4-FFF2-40B4-BE49-F238E27FC236}">
                  <a16:creationId xmlns:a16="http://schemas.microsoft.com/office/drawing/2014/main" id="{FE7F7807-F7D2-434F-9BC6-EE20279D1D13}"/>
                </a:ext>
              </a:extLst>
            </p:cNvPr>
            <p:cNvSpPr>
              <a:spLocks/>
            </p:cNvSpPr>
            <p:nvPr/>
          </p:nvSpPr>
          <p:spPr bwMode="auto">
            <a:xfrm rot="4263158">
              <a:off x="3309461" y="1253610"/>
              <a:ext cx="4926282" cy="433490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6">
              <a:extLst>
                <a:ext uri="{FF2B5EF4-FFF2-40B4-BE49-F238E27FC236}">
                  <a16:creationId xmlns:a16="http://schemas.microsoft.com/office/drawing/2014/main" id="{18C54E6E-E4AC-427B-B544-AB45BB33FA65}"/>
                </a:ext>
              </a:extLst>
            </p:cNvPr>
            <p:cNvSpPr>
              <a:spLocks/>
            </p:cNvSpPr>
            <p:nvPr/>
          </p:nvSpPr>
          <p:spPr bwMode="auto">
            <a:xfrm rot="4831579">
              <a:off x="3275634" y="1223842"/>
              <a:ext cx="4993938" cy="439444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6">
              <a:extLst>
                <a:ext uri="{FF2B5EF4-FFF2-40B4-BE49-F238E27FC236}">
                  <a16:creationId xmlns:a16="http://schemas.microsoft.com/office/drawing/2014/main" id="{F7F4AE30-97C4-42E8-9327-5FF5FCC0C5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241805" y="1194075"/>
              <a:ext cx="5061595" cy="44539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962467F9-C0EB-45E4-9831-30D197546EE5}"/>
                </a:ext>
              </a:extLst>
            </p:cNvPr>
            <p:cNvSpPr>
              <a:spLocks/>
            </p:cNvSpPr>
            <p:nvPr/>
          </p:nvSpPr>
          <p:spPr bwMode="auto">
            <a:xfrm rot="5968422">
              <a:off x="3207976" y="1164307"/>
              <a:ext cx="5129251" cy="451351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6">
              <a:extLst>
                <a:ext uri="{FF2B5EF4-FFF2-40B4-BE49-F238E27FC236}">
                  <a16:creationId xmlns:a16="http://schemas.microsoft.com/office/drawing/2014/main" id="{A3F0CD59-4123-43A1-BF1E-199F31B310E7}"/>
                </a:ext>
              </a:extLst>
            </p:cNvPr>
            <p:cNvSpPr>
              <a:spLocks/>
            </p:cNvSpPr>
            <p:nvPr/>
          </p:nvSpPr>
          <p:spPr bwMode="auto">
            <a:xfrm rot="6536842">
              <a:off x="3174148" y="1134539"/>
              <a:ext cx="5196909" cy="457304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6">
              <a:extLst>
                <a:ext uri="{FF2B5EF4-FFF2-40B4-BE49-F238E27FC236}">
                  <a16:creationId xmlns:a16="http://schemas.microsoft.com/office/drawing/2014/main" id="{F1A0AB8F-8B2A-48A5-94F1-995E9137CB39}"/>
                </a:ext>
              </a:extLst>
            </p:cNvPr>
            <p:cNvSpPr>
              <a:spLocks/>
            </p:cNvSpPr>
            <p:nvPr/>
          </p:nvSpPr>
          <p:spPr bwMode="auto">
            <a:xfrm rot="9378948">
              <a:off x="3005005" y="985703"/>
              <a:ext cx="5535194" cy="48707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F8EFA7AA-3D44-4585-B612-8DDBF1EA2188}"/>
                </a:ext>
              </a:extLst>
            </p:cNvPr>
            <p:cNvSpPr>
              <a:spLocks/>
            </p:cNvSpPr>
            <p:nvPr/>
          </p:nvSpPr>
          <p:spPr bwMode="auto">
            <a:xfrm rot="9947368">
              <a:off x="2971178" y="955934"/>
              <a:ext cx="5602850" cy="493025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C8BB1F94-20B6-4B24-B9AC-DBB0D7B662CA}"/>
                </a:ext>
              </a:extLst>
            </p:cNvPr>
            <p:cNvSpPr>
              <a:spLocks/>
            </p:cNvSpPr>
            <p:nvPr/>
          </p:nvSpPr>
          <p:spPr bwMode="auto">
            <a:xfrm rot="10515789">
              <a:off x="2937349" y="926168"/>
              <a:ext cx="5670506" cy="498979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C18EA743-EFD4-44F0-8FC6-6443AFBC1C03}"/>
                </a:ext>
              </a:extLst>
            </p:cNvPr>
            <p:cNvSpPr>
              <a:spLocks/>
            </p:cNvSpPr>
            <p:nvPr/>
          </p:nvSpPr>
          <p:spPr bwMode="auto">
            <a:xfrm rot="11084211">
              <a:off x="2903520" y="896400"/>
              <a:ext cx="5738163" cy="504932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6">
              <a:extLst>
                <a:ext uri="{FF2B5EF4-FFF2-40B4-BE49-F238E27FC236}">
                  <a16:creationId xmlns:a16="http://schemas.microsoft.com/office/drawing/2014/main" id="{A4AD6BD2-6258-4BA1-943B-2DC5E89D6FC1}"/>
                </a:ext>
              </a:extLst>
            </p:cNvPr>
            <p:cNvSpPr>
              <a:spLocks/>
            </p:cNvSpPr>
            <p:nvPr/>
          </p:nvSpPr>
          <p:spPr bwMode="auto">
            <a:xfrm rot="11652632">
              <a:off x="2869692" y="866633"/>
              <a:ext cx="5805820" cy="510886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36" name="Freeform 6">
            <a:extLst>
              <a:ext uri="{FF2B5EF4-FFF2-40B4-BE49-F238E27FC236}">
                <a16:creationId xmlns:a16="http://schemas.microsoft.com/office/drawing/2014/main" id="{7254E4B8-F04A-45AA-A35D-1758E37583B9}"/>
              </a:ext>
            </a:extLst>
          </p:cNvPr>
          <p:cNvSpPr>
            <a:spLocks/>
          </p:cNvSpPr>
          <p:nvPr/>
        </p:nvSpPr>
        <p:spPr bwMode="auto">
          <a:xfrm rot="1421052">
            <a:off x="3269866" y="942128"/>
            <a:ext cx="5652267" cy="4973741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7" name="Freeform 6">
            <a:extLst>
              <a:ext uri="{FF2B5EF4-FFF2-40B4-BE49-F238E27FC236}">
                <a16:creationId xmlns:a16="http://schemas.microsoft.com/office/drawing/2014/main" id="{7BCEFCC9-3EAE-479B-8877-D3979BDDD8B4}"/>
              </a:ext>
            </a:extLst>
          </p:cNvPr>
          <p:cNvSpPr>
            <a:spLocks/>
          </p:cNvSpPr>
          <p:nvPr/>
        </p:nvSpPr>
        <p:spPr bwMode="auto">
          <a:xfrm rot="1989474">
            <a:off x="3237312" y="913482"/>
            <a:ext cx="5717376" cy="5031031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8" name="Freeform 6">
            <a:extLst>
              <a:ext uri="{FF2B5EF4-FFF2-40B4-BE49-F238E27FC236}">
                <a16:creationId xmlns:a16="http://schemas.microsoft.com/office/drawing/2014/main" id="{ED7E776D-BD4A-4D99-8824-EC961D99B8A8}"/>
              </a:ext>
            </a:extLst>
          </p:cNvPr>
          <p:cNvSpPr>
            <a:spLocks/>
          </p:cNvSpPr>
          <p:nvPr/>
        </p:nvSpPr>
        <p:spPr bwMode="auto">
          <a:xfrm rot="2557896">
            <a:off x="3204758" y="884835"/>
            <a:ext cx="5782484" cy="5088323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9" name="Freeform 6">
            <a:extLst>
              <a:ext uri="{FF2B5EF4-FFF2-40B4-BE49-F238E27FC236}">
                <a16:creationId xmlns:a16="http://schemas.microsoft.com/office/drawing/2014/main" id="{DDDBB98D-F453-477D-98A3-F363558C6A1E}"/>
              </a:ext>
            </a:extLst>
          </p:cNvPr>
          <p:cNvSpPr>
            <a:spLocks/>
          </p:cNvSpPr>
          <p:nvPr/>
        </p:nvSpPr>
        <p:spPr bwMode="auto">
          <a:xfrm rot="3126315">
            <a:off x="3172204" y="856189"/>
            <a:ext cx="5847592" cy="5145619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0" name="Freeform 6">
            <a:extLst>
              <a:ext uri="{FF2B5EF4-FFF2-40B4-BE49-F238E27FC236}">
                <a16:creationId xmlns:a16="http://schemas.microsoft.com/office/drawing/2014/main" id="{B21F95FE-3532-4EA2-A15F-B3D3011880DC}"/>
              </a:ext>
            </a:extLst>
          </p:cNvPr>
          <p:cNvSpPr>
            <a:spLocks/>
          </p:cNvSpPr>
          <p:nvPr/>
        </p:nvSpPr>
        <p:spPr bwMode="auto">
          <a:xfrm rot="3694737">
            <a:off x="3139650" y="827542"/>
            <a:ext cx="5912700" cy="5202912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1" name="Freeform 6">
            <a:extLst>
              <a:ext uri="{FF2B5EF4-FFF2-40B4-BE49-F238E27FC236}">
                <a16:creationId xmlns:a16="http://schemas.microsoft.com/office/drawing/2014/main" id="{3E90524E-2C7A-4658-AC43-9878AAAF87D3}"/>
              </a:ext>
            </a:extLst>
          </p:cNvPr>
          <p:cNvSpPr>
            <a:spLocks/>
          </p:cNvSpPr>
          <p:nvPr/>
        </p:nvSpPr>
        <p:spPr bwMode="auto">
          <a:xfrm rot="4263159">
            <a:off x="3107096" y="798896"/>
            <a:ext cx="5977809" cy="5260202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2" name="Freeform 6">
            <a:extLst>
              <a:ext uri="{FF2B5EF4-FFF2-40B4-BE49-F238E27FC236}">
                <a16:creationId xmlns:a16="http://schemas.microsoft.com/office/drawing/2014/main" id="{7FAA2300-2442-4F77-8583-E6182FC648E5}"/>
              </a:ext>
            </a:extLst>
          </p:cNvPr>
          <p:cNvSpPr>
            <a:spLocks/>
          </p:cNvSpPr>
          <p:nvPr/>
        </p:nvSpPr>
        <p:spPr bwMode="auto">
          <a:xfrm rot="4831578">
            <a:off x="3074542" y="770250"/>
            <a:ext cx="6042917" cy="5317497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5341258" y="2872341"/>
            <a:ext cx="1509485" cy="1113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溫度</a:t>
            </a:r>
            <a:endParaRPr lang="en-US" altLang="zh-CN" sz="2400" dirty="0">
              <a:solidFill>
                <a:schemeClr val="bg1"/>
              </a:solidFill>
              <a:latin typeface="Agency FB" panose="020B0503020202020204" pitchFamily="34" charset="0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2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感測器</a:t>
            </a:r>
            <a:endParaRPr lang="zh-CN" altLang="en-US" sz="32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設計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DESIGN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74DC18F1-E268-4234-8E8B-1E4BF72564AF}"/>
              </a:ext>
            </a:extLst>
          </p:cNvPr>
          <p:cNvGrpSpPr/>
          <p:nvPr/>
        </p:nvGrpSpPr>
        <p:grpSpPr>
          <a:xfrm>
            <a:off x="3013573" y="-73936"/>
            <a:ext cx="6164853" cy="7005871"/>
            <a:chOff x="9082748" y="4072396"/>
            <a:chExt cx="2102622" cy="2389465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6916702B-DEAC-42E5-9DD2-A15A27A46A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67167" y="4944281"/>
              <a:ext cx="733782" cy="645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5020AC1A-325F-4C58-A471-A964A07B50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25776" y="4907858"/>
              <a:ext cx="816566" cy="71854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8BE9ACB4-52EF-4DB5-9C6E-B329B76E9A3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84384" y="4871435"/>
              <a:ext cx="899350" cy="79138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2D09A1E9-5E6F-427A-8877-2580E06C34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2991" y="4835012"/>
              <a:ext cx="982135" cy="86423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EE8483D8-9053-4733-AC28-1388BD401E6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1599" y="4798588"/>
              <a:ext cx="1064919" cy="93708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42EA4995-D698-4224-A564-9ABC489FF1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60207" y="4762166"/>
              <a:ext cx="1147703" cy="10099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A3CE201B-C3FC-4CE2-ADB5-A86B35DD24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18815" y="4725742"/>
              <a:ext cx="1230487" cy="108277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A42C84CA-9F56-43FD-8A88-0662C1DC478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77423" y="4689319"/>
              <a:ext cx="1313271" cy="11556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6C4F1C2-A0A4-4FB9-888D-122B80A2C2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36030" y="4652895"/>
              <a:ext cx="1396055" cy="12284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B5573FC2-C784-4B2E-9D1A-663274DC423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94639" y="4616472"/>
              <a:ext cx="1478839" cy="130131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03E12D25-F6DE-4D15-AC5E-6F86C949517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53247" y="4580050"/>
              <a:ext cx="1561624" cy="137415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42A98AFD-CBF3-4ECC-91A9-6A34D57E63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1854" y="4543626"/>
              <a:ext cx="1644408" cy="144700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2096BE4F-5407-4F31-81AB-5782F01E03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70463" y="4507203"/>
              <a:ext cx="1727192" cy="151985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045E039E-A8B0-4968-9417-FE104BC923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29071" y="4470780"/>
              <a:ext cx="1809976" cy="159269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0CCE56D8-D305-446F-BE0D-E92402C026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87678" y="4434356"/>
              <a:ext cx="1892760" cy="166554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4353A0CB-7316-4CB7-B2B0-9E5E9DA8C0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46287" y="4397933"/>
              <a:ext cx="1975545" cy="173839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261B973C-F118-4245-9613-55C891F4C6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04895" y="4361510"/>
              <a:ext cx="2058328" cy="181123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12CC231B-CA48-4E89-906C-B16B8028E6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63503" y="4325087"/>
              <a:ext cx="2141113" cy="18840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32093BCE-3A66-4E34-8051-B4020A5820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22111" y="4288664"/>
              <a:ext cx="2223897" cy="195692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3744E977-2EF6-4066-8BD8-A219753BFC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80718" y="4252241"/>
              <a:ext cx="2306681" cy="20297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237B8E03-B2DA-4822-95ED-393C6A343D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39326" y="4215818"/>
              <a:ext cx="2389465" cy="21026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0">
                    <a:srgbClr val="FF8585"/>
                  </a:gs>
                  <a:gs pos="50000">
                    <a:srgbClr val="775C8A">
                      <a:alpha val="0"/>
                    </a:srgbClr>
                  </a:gs>
                  <a:gs pos="25000">
                    <a:srgbClr val="BB1055"/>
                  </a:gs>
                  <a:gs pos="75000">
                    <a:srgbClr val="05DAE3"/>
                  </a:gs>
                  <a:gs pos="100000">
                    <a:srgbClr val="6DFEF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7" name="文本框 39">
            <a:extLst>
              <a:ext uri="{FF2B5EF4-FFF2-40B4-BE49-F238E27FC236}">
                <a16:creationId xmlns:a16="http://schemas.microsoft.com/office/drawing/2014/main" id="{A3F679BB-99AE-45EB-98CE-4DF1FC1A2FF6}"/>
              </a:ext>
            </a:extLst>
          </p:cNvPr>
          <p:cNvSpPr txBox="1"/>
          <p:nvPr/>
        </p:nvSpPr>
        <p:spPr>
          <a:xfrm>
            <a:off x="1335347" y="3380754"/>
            <a:ext cx="1109256" cy="752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馬達抽水</a:t>
            </a:r>
            <a:endParaRPr lang="en-US" altLang="zh-TW" dirty="0">
              <a:solidFill>
                <a:schemeClr val="bg1"/>
              </a:solidFill>
              <a:latin typeface="Source Han Sans Light" panose="020B0300000000000000" pitchFamily="34" charset="-122"/>
              <a:ea typeface="Source Han Sans Light" panose="020B03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/>
                </a:solidFill>
                <a:latin typeface="Agency FB" panose="020B0503020202020204" pitchFamily="34" charset="0"/>
                <a:ea typeface="Source Han Sans Bold" panose="020B0800000000000000" pitchFamily="34" charset="-122"/>
              </a:rPr>
              <a:t>水管循環</a:t>
            </a:r>
            <a:endParaRPr lang="en-US" altLang="zh-CN" dirty="0">
              <a:solidFill>
                <a:schemeClr val="bg1"/>
              </a:solidFill>
              <a:latin typeface="Agency FB" panose="020B0503020202020204" pitchFamily="34" charset="0"/>
              <a:ea typeface="Source Han Sans Bold" panose="020B0800000000000000" pitchFamily="34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70A1768-CB8C-433C-A79A-D121CA003BF3}"/>
              </a:ext>
            </a:extLst>
          </p:cNvPr>
          <p:cNvSpPr/>
          <p:nvPr/>
        </p:nvSpPr>
        <p:spPr>
          <a:xfrm>
            <a:off x="874313" y="2356277"/>
            <a:ext cx="2031325" cy="721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3600" dirty="0">
                <a:solidFill>
                  <a:srgbClr val="05DAE3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水冷降溫</a:t>
            </a:r>
            <a:endParaRPr lang="zh-CN" altLang="en-US" sz="3600" dirty="0">
              <a:solidFill>
                <a:srgbClr val="05DAE3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sp>
        <p:nvSpPr>
          <p:cNvPr id="69" name="文本框 39">
            <a:extLst>
              <a:ext uri="{FF2B5EF4-FFF2-40B4-BE49-F238E27FC236}">
                <a16:creationId xmlns:a16="http://schemas.microsoft.com/office/drawing/2014/main" id="{927741A5-6F90-4335-8028-D3F44D2A6171}"/>
              </a:ext>
            </a:extLst>
          </p:cNvPr>
          <p:cNvSpPr txBox="1"/>
          <p:nvPr/>
        </p:nvSpPr>
        <p:spPr>
          <a:xfrm>
            <a:off x="9831299" y="3380754"/>
            <a:ext cx="1109256" cy="752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</a:rPr>
              <a:t>風扇模組</a:t>
            </a:r>
            <a:endParaRPr lang="en-US" altLang="zh-TW" dirty="0">
              <a:solidFill>
                <a:schemeClr val="bg1"/>
              </a:solidFill>
              <a:latin typeface="Source Han Sans Light" panose="020B0300000000000000" pitchFamily="34" charset="-122"/>
              <a:ea typeface="Source Han Sans Light" panose="020B03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dirty="0">
                <a:solidFill>
                  <a:schemeClr val="bg1"/>
                </a:solidFill>
                <a:latin typeface="Agency FB" panose="020B0503020202020204" pitchFamily="34" charset="0"/>
                <a:ea typeface="Source Han Sans Bold" panose="020B0800000000000000" pitchFamily="34" charset="-122"/>
              </a:rPr>
              <a:t>空氣對流</a:t>
            </a:r>
            <a:endParaRPr lang="en-US" altLang="zh-CN" dirty="0">
              <a:solidFill>
                <a:schemeClr val="bg1"/>
              </a:solidFill>
              <a:latin typeface="Agency FB" panose="020B0503020202020204" pitchFamily="34" charset="0"/>
              <a:ea typeface="Source Han Sans Bold" panose="020B0800000000000000" pitchFamily="34" charset="-122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7FA9FE47-214A-4B84-A36E-362B35203F50}"/>
              </a:ext>
            </a:extLst>
          </p:cNvPr>
          <p:cNvSpPr/>
          <p:nvPr/>
        </p:nvSpPr>
        <p:spPr>
          <a:xfrm>
            <a:off x="9370265" y="2356277"/>
            <a:ext cx="2031325" cy="721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3600" dirty="0">
                <a:solidFill>
                  <a:srgbClr val="BB1055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風冷散熱</a:t>
            </a:r>
            <a:endParaRPr lang="zh-CN" altLang="en-US" sz="3600" dirty="0">
              <a:solidFill>
                <a:srgbClr val="BB1055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0777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39">
            <a:extLst>
              <a:ext uri="{FF2B5EF4-FFF2-40B4-BE49-F238E27FC236}">
                <a16:creationId xmlns:a16="http://schemas.microsoft.com/office/drawing/2014/main" id="{4D4F2E2B-15B7-49FA-8FAA-0AE48324683A}"/>
              </a:ext>
            </a:extLst>
          </p:cNvPr>
          <p:cNvSpPr txBox="1"/>
          <p:nvPr/>
        </p:nvSpPr>
        <p:spPr>
          <a:xfrm>
            <a:off x="2401433" y="4263942"/>
            <a:ext cx="1852960" cy="126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800" dirty="0">
                <a:solidFill>
                  <a:schemeClr val="bg1">
                    <a:alpha val="0"/>
                  </a:schemeClr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水冷</a:t>
            </a:r>
            <a:endParaRPr lang="en-US" altLang="zh-CN" sz="2800" dirty="0">
              <a:solidFill>
                <a:schemeClr val="bg1">
                  <a:alpha val="0"/>
                </a:schemeClr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600" dirty="0">
                <a:solidFill>
                  <a:schemeClr val="bg1">
                    <a:alpha val="0"/>
                  </a:schemeClr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熱循環</a:t>
            </a:r>
            <a:endParaRPr lang="zh-CN" altLang="en-US" sz="3600" dirty="0">
              <a:solidFill>
                <a:schemeClr val="bg1">
                  <a:alpha val="0"/>
                </a:schemeClr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sp>
        <p:nvSpPr>
          <p:cNvPr id="69" name="Freeform 6">
            <a:extLst>
              <a:ext uri="{FF2B5EF4-FFF2-40B4-BE49-F238E27FC236}">
                <a16:creationId xmlns:a16="http://schemas.microsoft.com/office/drawing/2014/main" id="{9EC3C3AB-2F3A-46B5-8FEB-F7D1DEE65C42}"/>
              </a:ext>
            </a:extLst>
          </p:cNvPr>
          <p:cNvSpPr>
            <a:spLocks/>
          </p:cNvSpPr>
          <p:nvPr/>
        </p:nvSpPr>
        <p:spPr bwMode="auto">
          <a:xfrm rot="1886463">
            <a:off x="4317901" y="1340006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0" name="Freeform 6">
            <a:extLst>
              <a:ext uri="{FF2B5EF4-FFF2-40B4-BE49-F238E27FC236}">
                <a16:creationId xmlns:a16="http://schemas.microsoft.com/office/drawing/2014/main" id="{34A0737B-3056-4776-9067-D7A57174B1E2}"/>
              </a:ext>
            </a:extLst>
          </p:cNvPr>
          <p:cNvSpPr>
            <a:spLocks/>
          </p:cNvSpPr>
          <p:nvPr/>
        </p:nvSpPr>
        <p:spPr bwMode="auto">
          <a:xfrm rot="2116250">
            <a:off x="4317901" y="121804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1" name="Freeform 6">
            <a:extLst>
              <a:ext uri="{FF2B5EF4-FFF2-40B4-BE49-F238E27FC236}">
                <a16:creationId xmlns:a16="http://schemas.microsoft.com/office/drawing/2014/main" id="{C44810F4-E180-4CCD-9166-79FBE50F82C7}"/>
              </a:ext>
            </a:extLst>
          </p:cNvPr>
          <p:cNvSpPr>
            <a:spLocks/>
          </p:cNvSpPr>
          <p:nvPr/>
        </p:nvSpPr>
        <p:spPr bwMode="auto">
          <a:xfrm rot="2346037">
            <a:off x="4317901" y="110171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2" name="Freeform 6">
            <a:extLst>
              <a:ext uri="{FF2B5EF4-FFF2-40B4-BE49-F238E27FC236}">
                <a16:creationId xmlns:a16="http://schemas.microsoft.com/office/drawing/2014/main" id="{0AC0D3CC-D72F-4A7E-8163-70129DDEA0D1}"/>
              </a:ext>
            </a:extLst>
          </p:cNvPr>
          <p:cNvSpPr>
            <a:spLocks/>
          </p:cNvSpPr>
          <p:nvPr/>
        </p:nvSpPr>
        <p:spPr bwMode="auto">
          <a:xfrm rot="2575825">
            <a:off x="4317901" y="99154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BC1EC6C7-7524-44D5-BA6C-841284F10CB0}"/>
              </a:ext>
            </a:extLst>
          </p:cNvPr>
          <p:cNvSpPr>
            <a:spLocks/>
          </p:cNvSpPr>
          <p:nvPr/>
        </p:nvSpPr>
        <p:spPr bwMode="auto">
          <a:xfrm rot="2805612">
            <a:off x="4317902" y="888020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4" name="Freeform 6">
            <a:extLst>
              <a:ext uri="{FF2B5EF4-FFF2-40B4-BE49-F238E27FC236}">
                <a16:creationId xmlns:a16="http://schemas.microsoft.com/office/drawing/2014/main" id="{0A7F66AD-C392-42C9-BA0F-A66EE7D9B9E4}"/>
              </a:ext>
            </a:extLst>
          </p:cNvPr>
          <p:cNvSpPr>
            <a:spLocks/>
          </p:cNvSpPr>
          <p:nvPr/>
        </p:nvSpPr>
        <p:spPr bwMode="auto">
          <a:xfrm rot="3035399">
            <a:off x="4317902" y="79160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5" name="Freeform 6">
            <a:extLst>
              <a:ext uri="{FF2B5EF4-FFF2-40B4-BE49-F238E27FC236}">
                <a16:creationId xmlns:a16="http://schemas.microsoft.com/office/drawing/2014/main" id="{1858BDBD-2FB0-496F-B0BA-8C2686EB2DE6}"/>
              </a:ext>
            </a:extLst>
          </p:cNvPr>
          <p:cNvSpPr>
            <a:spLocks/>
          </p:cNvSpPr>
          <p:nvPr/>
        </p:nvSpPr>
        <p:spPr bwMode="auto">
          <a:xfrm rot="3265186">
            <a:off x="4317902" y="70272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6" name="Freeform 6">
            <a:extLst>
              <a:ext uri="{FF2B5EF4-FFF2-40B4-BE49-F238E27FC236}">
                <a16:creationId xmlns:a16="http://schemas.microsoft.com/office/drawing/2014/main" id="{D7D4A93E-246E-493B-8B54-B1F312C1B2AB}"/>
              </a:ext>
            </a:extLst>
          </p:cNvPr>
          <p:cNvSpPr>
            <a:spLocks/>
          </p:cNvSpPr>
          <p:nvPr/>
        </p:nvSpPr>
        <p:spPr bwMode="auto">
          <a:xfrm rot="3494973">
            <a:off x="4317902" y="62178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9E18865E-D176-415C-B1F2-B85F30F4801C}"/>
              </a:ext>
            </a:extLst>
          </p:cNvPr>
          <p:cNvSpPr>
            <a:spLocks/>
          </p:cNvSpPr>
          <p:nvPr/>
        </p:nvSpPr>
        <p:spPr bwMode="auto">
          <a:xfrm rot="3724761">
            <a:off x="4317902" y="549136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B1A246EF-0E97-42DF-BBB0-82A32607F3E3}"/>
              </a:ext>
            </a:extLst>
          </p:cNvPr>
          <p:cNvSpPr>
            <a:spLocks/>
          </p:cNvSpPr>
          <p:nvPr/>
        </p:nvSpPr>
        <p:spPr bwMode="auto">
          <a:xfrm rot="3984548">
            <a:off x="4317902" y="485115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9" name="Freeform 6">
            <a:extLst>
              <a:ext uri="{FF2B5EF4-FFF2-40B4-BE49-F238E27FC236}">
                <a16:creationId xmlns:a16="http://schemas.microsoft.com/office/drawing/2014/main" id="{45D04214-6ACB-4A63-9AAF-8274288EFA1B}"/>
              </a:ext>
            </a:extLst>
          </p:cNvPr>
          <p:cNvSpPr>
            <a:spLocks/>
          </p:cNvSpPr>
          <p:nvPr/>
        </p:nvSpPr>
        <p:spPr bwMode="auto">
          <a:xfrm rot="4184335">
            <a:off x="4317902" y="43000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5EC8276-D491-4744-AC22-CED48DB707A6}"/>
              </a:ext>
            </a:extLst>
          </p:cNvPr>
          <p:cNvSpPr>
            <a:spLocks/>
          </p:cNvSpPr>
          <p:nvPr/>
        </p:nvSpPr>
        <p:spPr bwMode="auto">
          <a:xfrm rot="4414123">
            <a:off x="4317902" y="38404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1" name="Freeform 6">
            <a:extLst>
              <a:ext uri="{FF2B5EF4-FFF2-40B4-BE49-F238E27FC236}">
                <a16:creationId xmlns:a16="http://schemas.microsoft.com/office/drawing/2014/main" id="{2B1A218B-CE43-4F7A-A1FD-72CD29BB8695}"/>
              </a:ext>
            </a:extLst>
          </p:cNvPr>
          <p:cNvSpPr>
            <a:spLocks/>
          </p:cNvSpPr>
          <p:nvPr/>
        </p:nvSpPr>
        <p:spPr bwMode="auto">
          <a:xfrm rot="4643910">
            <a:off x="4317902" y="34744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2" name="Freeform 6">
            <a:extLst>
              <a:ext uri="{FF2B5EF4-FFF2-40B4-BE49-F238E27FC236}">
                <a16:creationId xmlns:a16="http://schemas.microsoft.com/office/drawing/2014/main" id="{289A876B-18C6-4E66-9D54-D42C577E7D06}"/>
              </a:ext>
            </a:extLst>
          </p:cNvPr>
          <p:cNvSpPr>
            <a:spLocks/>
          </p:cNvSpPr>
          <p:nvPr/>
        </p:nvSpPr>
        <p:spPr bwMode="auto">
          <a:xfrm rot="4873697">
            <a:off x="4317902" y="320365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3DF587D8-D80F-453F-A5DB-30F2F5DDDEC8}"/>
              </a:ext>
            </a:extLst>
          </p:cNvPr>
          <p:cNvSpPr>
            <a:spLocks/>
          </p:cNvSpPr>
          <p:nvPr/>
        </p:nvSpPr>
        <p:spPr bwMode="auto">
          <a:xfrm rot="5103484">
            <a:off x="4317902" y="30293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4" name="Freeform 6">
            <a:extLst>
              <a:ext uri="{FF2B5EF4-FFF2-40B4-BE49-F238E27FC236}">
                <a16:creationId xmlns:a16="http://schemas.microsoft.com/office/drawing/2014/main" id="{171B7D19-FAEC-4BE8-86A4-302BC5FF0F57}"/>
              </a:ext>
            </a:extLst>
          </p:cNvPr>
          <p:cNvSpPr>
            <a:spLocks/>
          </p:cNvSpPr>
          <p:nvPr/>
        </p:nvSpPr>
        <p:spPr bwMode="auto">
          <a:xfrm rot="5333271">
            <a:off x="4317902" y="29522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5" name="Freeform 6">
            <a:extLst>
              <a:ext uri="{FF2B5EF4-FFF2-40B4-BE49-F238E27FC236}">
                <a16:creationId xmlns:a16="http://schemas.microsoft.com/office/drawing/2014/main" id="{58FCB7EA-B1BD-4956-8057-D8C2AC18EA52}"/>
              </a:ext>
            </a:extLst>
          </p:cNvPr>
          <p:cNvSpPr>
            <a:spLocks/>
          </p:cNvSpPr>
          <p:nvPr/>
        </p:nvSpPr>
        <p:spPr bwMode="auto">
          <a:xfrm rot="5563059">
            <a:off x="4317902" y="297268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6" name="Freeform 6">
            <a:extLst>
              <a:ext uri="{FF2B5EF4-FFF2-40B4-BE49-F238E27FC236}">
                <a16:creationId xmlns:a16="http://schemas.microsoft.com/office/drawing/2014/main" id="{2C8933DC-ADE6-427A-B919-92DBDF59E5AF}"/>
              </a:ext>
            </a:extLst>
          </p:cNvPr>
          <p:cNvSpPr>
            <a:spLocks/>
          </p:cNvSpPr>
          <p:nvPr/>
        </p:nvSpPr>
        <p:spPr bwMode="auto">
          <a:xfrm rot="5792846">
            <a:off x="4317902" y="30906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7" name="Freeform 6">
            <a:extLst>
              <a:ext uri="{FF2B5EF4-FFF2-40B4-BE49-F238E27FC236}">
                <a16:creationId xmlns:a16="http://schemas.microsoft.com/office/drawing/2014/main" id="{14EC807A-2DC7-4225-834D-C7861FDBB5BF}"/>
              </a:ext>
            </a:extLst>
          </p:cNvPr>
          <p:cNvSpPr>
            <a:spLocks/>
          </p:cNvSpPr>
          <p:nvPr/>
        </p:nvSpPr>
        <p:spPr bwMode="auto">
          <a:xfrm rot="6022633">
            <a:off x="4317902" y="330547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8" name="Freeform 6">
            <a:extLst>
              <a:ext uri="{FF2B5EF4-FFF2-40B4-BE49-F238E27FC236}">
                <a16:creationId xmlns:a16="http://schemas.microsoft.com/office/drawing/2014/main" id="{309B7AF4-AD50-4302-A059-45C57420160E}"/>
              </a:ext>
            </a:extLst>
          </p:cNvPr>
          <p:cNvSpPr>
            <a:spLocks/>
          </p:cNvSpPr>
          <p:nvPr/>
        </p:nvSpPr>
        <p:spPr bwMode="auto">
          <a:xfrm rot="6252421">
            <a:off x="4317902" y="36163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9" name="Freeform 6">
            <a:extLst>
              <a:ext uri="{FF2B5EF4-FFF2-40B4-BE49-F238E27FC236}">
                <a16:creationId xmlns:a16="http://schemas.microsoft.com/office/drawing/2014/main" id="{C7DC8890-6BDF-4BB3-89F3-837EA526B93A}"/>
              </a:ext>
            </a:extLst>
          </p:cNvPr>
          <p:cNvSpPr>
            <a:spLocks/>
          </p:cNvSpPr>
          <p:nvPr/>
        </p:nvSpPr>
        <p:spPr bwMode="auto">
          <a:xfrm rot="6482208">
            <a:off x="4317902" y="402178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0" name="Freeform 6">
            <a:extLst>
              <a:ext uri="{FF2B5EF4-FFF2-40B4-BE49-F238E27FC236}">
                <a16:creationId xmlns:a16="http://schemas.microsoft.com/office/drawing/2014/main" id="{883CC7EF-A12B-4AEE-9F3F-D01ACC652CB9}"/>
              </a:ext>
            </a:extLst>
          </p:cNvPr>
          <p:cNvSpPr>
            <a:spLocks/>
          </p:cNvSpPr>
          <p:nvPr/>
        </p:nvSpPr>
        <p:spPr bwMode="auto">
          <a:xfrm rot="6711995">
            <a:off x="4317902" y="45200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1" name="Freeform 6">
            <a:extLst>
              <a:ext uri="{FF2B5EF4-FFF2-40B4-BE49-F238E27FC236}">
                <a16:creationId xmlns:a16="http://schemas.microsoft.com/office/drawing/2014/main" id="{BAA5027A-E320-4361-A358-5EABD189652E}"/>
              </a:ext>
            </a:extLst>
          </p:cNvPr>
          <p:cNvSpPr>
            <a:spLocks/>
          </p:cNvSpPr>
          <p:nvPr/>
        </p:nvSpPr>
        <p:spPr bwMode="auto">
          <a:xfrm rot="6941782">
            <a:off x="4317902" y="51088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2" name="Freeform 6">
            <a:extLst>
              <a:ext uri="{FF2B5EF4-FFF2-40B4-BE49-F238E27FC236}">
                <a16:creationId xmlns:a16="http://schemas.microsoft.com/office/drawing/2014/main" id="{09D2AD63-9A51-4E6B-BDA9-15D146E075D3}"/>
              </a:ext>
            </a:extLst>
          </p:cNvPr>
          <p:cNvSpPr>
            <a:spLocks/>
          </p:cNvSpPr>
          <p:nvPr/>
        </p:nvSpPr>
        <p:spPr bwMode="auto">
          <a:xfrm rot="7171569">
            <a:off x="4317902" y="578559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3" name="Freeform 6">
            <a:extLst>
              <a:ext uri="{FF2B5EF4-FFF2-40B4-BE49-F238E27FC236}">
                <a16:creationId xmlns:a16="http://schemas.microsoft.com/office/drawing/2014/main" id="{D2CFD7BE-62CE-4FF9-B27F-CEBB0A874BA6}"/>
              </a:ext>
            </a:extLst>
          </p:cNvPr>
          <p:cNvSpPr>
            <a:spLocks/>
          </p:cNvSpPr>
          <p:nvPr/>
        </p:nvSpPr>
        <p:spPr bwMode="auto">
          <a:xfrm rot="7401357">
            <a:off x="4317902" y="65472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4" name="Freeform 6">
            <a:extLst>
              <a:ext uri="{FF2B5EF4-FFF2-40B4-BE49-F238E27FC236}">
                <a16:creationId xmlns:a16="http://schemas.microsoft.com/office/drawing/2014/main" id="{A7CB1A61-EC49-4551-8AB5-FB99C7C56D92}"/>
              </a:ext>
            </a:extLst>
          </p:cNvPr>
          <p:cNvSpPr>
            <a:spLocks/>
          </p:cNvSpPr>
          <p:nvPr/>
        </p:nvSpPr>
        <p:spPr bwMode="auto">
          <a:xfrm rot="7631144">
            <a:off x="4317902" y="739037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5" name="Freeform 6">
            <a:extLst>
              <a:ext uri="{FF2B5EF4-FFF2-40B4-BE49-F238E27FC236}">
                <a16:creationId xmlns:a16="http://schemas.microsoft.com/office/drawing/2014/main" id="{FD3E5C67-B044-460F-99B4-8E6C67B640A3}"/>
              </a:ext>
            </a:extLst>
          </p:cNvPr>
          <p:cNvSpPr>
            <a:spLocks/>
          </p:cNvSpPr>
          <p:nvPr/>
        </p:nvSpPr>
        <p:spPr bwMode="auto">
          <a:xfrm rot="7860931">
            <a:off x="4317902" y="831126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6" name="Freeform 6">
            <a:extLst>
              <a:ext uri="{FF2B5EF4-FFF2-40B4-BE49-F238E27FC236}">
                <a16:creationId xmlns:a16="http://schemas.microsoft.com/office/drawing/2014/main" id="{F0A8F5D8-BE7D-44DA-B99B-5FFD8D6ED2E5}"/>
              </a:ext>
            </a:extLst>
          </p:cNvPr>
          <p:cNvSpPr>
            <a:spLocks/>
          </p:cNvSpPr>
          <p:nvPr/>
        </p:nvSpPr>
        <p:spPr bwMode="auto">
          <a:xfrm rot="8090718">
            <a:off x="4317902" y="930580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7" name="Freeform 6">
            <a:extLst>
              <a:ext uri="{FF2B5EF4-FFF2-40B4-BE49-F238E27FC236}">
                <a16:creationId xmlns:a16="http://schemas.microsoft.com/office/drawing/2014/main" id="{A3524FA3-7C55-43EB-B098-5BBB87054481}"/>
              </a:ext>
            </a:extLst>
          </p:cNvPr>
          <p:cNvSpPr>
            <a:spLocks/>
          </p:cNvSpPr>
          <p:nvPr/>
        </p:nvSpPr>
        <p:spPr bwMode="auto">
          <a:xfrm rot="8320505">
            <a:off x="4317901" y="103694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8" name="Freeform 6">
            <a:extLst>
              <a:ext uri="{FF2B5EF4-FFF2-40B4-BE49-F238E27FC236}">
                <a16:creationId xmlns:a16="http://schemas.microsoft.com/office/drawing/2014/main" id="{EB43AF4E-9436-4574-912B-A0B70FD7F39D}"/>
              </a:ext>
            </a:extLst>
          </p:cNvPr>
          <p:cNvSpPr>
            <a:spLocks/>
          </p:cNvSpPr>
          <p:nvPr/>
        </p:nvSpPr>
        <p:spPr bwMode="auto">
          <a:xfrm rot="8550293">
            <a:off x="4317901" y="1149764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9" name="Freeform 6">
            <a:extLst>
              <a:ext uri="{FF2B5EF4-FFF2-40B4-BE49-F238E27FC236}">
                <a16:creationId xmlns:a16="http://schemas.microsoft.com/office/drawing/2014/main" id="{7988C9DA-B488-4ADE-A87B-7A391150157C}"/>
              </a:ext>
            </a:extLst>
          </p:cNvPr>
          <p:cNvSpPr>
            <a:spLocks/>
          </p:cNvSpPr>
          <p:nvPr/>
        </p:nvSpPr>
        <p:spPr bwMode="auto">
          <a:xfrm rot="8780079">
            <a:off x="4317901" y="126851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0" name="Freeform 6">
            <a:extLst>
              <a:ext uri="{FF2B5EF4-FFF2-40B4-BE49-F238E27FC236}">
                <a16:creationId xmlns:a16="http://schemas.microsoft.com/office/drawing/2014/main" id="{F3F62C64-1694-4DAD-BE82-FAA910B037FC}"/>
              </a:ext>
            </a:extLst>
          </p:cNvPr>
          <p:cNvSpPr>
            <a:spLocks/>
          </p:cNvSpPr>
          <p:nvPr/>
        </p:nvSpPr>
        <p:spPr bwMode="auto">
          <a:xfrm rot="9009868">
            <a:off x="4317901" y="139268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1" name="Freeform 6">
            <a:extLst>
              <a:ext uri="{FF2B5EF4-FFF2-40B4-BE49-F238E27FC236}">
                <a16:creationId xmlns:a16="http://schemas.microsoft.com/office/drawing/2014/main" id="{AE51CE8D-8794-4667-AA4A-51A4C7AE2036}"/>
              </a:ext>
            </a:extLst>
          </p:cNvPr>
          <p:cNvSpPr>
            <a:spLocks/>
          </p:cNvSpPr>
          <p:nvPr/>
        </p:nvSpPr>
        <p:spPr bwMode="auto">
          <a:xfrm rot="9239654">
            <a:off x="4317901" y="152170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2" name="Freeform 6">
            <a:extLst>
              <a:ext uri="{FF2B5EF4-FFF2-40B4-BE49-F238E27FC236}">
                <a16:creationId xmlns:a16="http://schemas.microsoft.com/office/drawing/2014/main" id="{B2858AC4-5112-4816-8E6B-893F2996B0A8}"/>
              </a:ext>
            </a:extLst>
          </p:cNvPr>
          <p:cNvSpPr>
            <a:spLocks/>
          </p:cNvSpPr>
          <p:nvPr/>
        </p:nvSpPr>
        <p:spPr bwMode="auto">
          <a:xfrm rot="9469442">
            <a:off x="4317901" y="165499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3" name="Freeform 6">
            <a:extLst>
              <a:ext uri="{FF2B5EF4-FFF2-40B4-BE49-F238E27FC236}">
                <a16:creationId xmlns:a16="http://schemas.microsoft.com/office/drawing/2014/main" id="{9FD2D104-1381-49F1-9D0B-0DC71D27B9AD}"/>
              </a:ext>
            </a:extLst>
          </p:cNvPr>
          <p:cNvSpPr>
            <a:spLocks/>
          </p:cNvSpPr>
          <p:nvPr/>
        </p:nvSpPr>
        <p:spPr bwMode="auto">
          <a:xfrm rot="9699229">
            <a:off x="4317901" y="179197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4" name="Freeform 6">
            <a:extLst>
              <a:ext uri="{FF2B5EF4-FFF2-40B4-BE49-F238E27FC236}">
                <a16:creationId xmlns:a16="http://schemas.microsoft.com/office/drawing/2014/main" id="{9655F409-20CB-4922-9E76-417F5A3EE8AC}"/>
              </a:ext>
            </a:extLst>
          </p:cNvPr>
          <p:cNvSpPr>
            <a:spLocks/>
          </p:cNvSpPr>
          <p:nvPr/>
        </p:nvSpPr>
        <p:spPr bwMode="auto">
          <a:xfrm rot="9929017">
            <a:off x="4317901" y="193203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5" name="Freeform 6">
            <a:extLst>
              <a:ext uri="{FF2B5EF4-FFF2-40B4-BE49-F238E27FC236}">
                <a16:creationId xmlns:a16="http://schemas.microsoft.com/office/drawing/2014/main" id="{C11327FE-F1E9-41D8-BF8A-84C99B5B9A75}"/>
              </a:ext>
            </a:extLst>
          </p:cNvPr>
          <p:cNvSpPr>
            <a:spLocks/>
          </p:cNvSpPr>
          <p:nvPr/>
        </p:nvSpPr>
        <p:spPr bwMode="auto">
          <a:xfrm rot="10158803">
            <a:off x="4317901" y="2074526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6" name="Freeform 6">
            <a:extLst>
              <a:ext uri="{FF2B5EF4-FFF2-40B4-BE49-F238E27FC236}">
                <a16:creationId xmlns:a16="http://schemas.microsoft.com/office/drawing/2014/main" id="{A6F8C4B2-0BCB-4B60-9E14-157CCA3FAAF9}"/>
              </a:ext>
            </a:extLst>
          </p:cNvPr>
          <p:cNvSpPr>
            <a:spLocks/>
          </p:cNvSpPr>
          <p:nvPr/>
        </p:nvSpPr>
        <p:spPr bwMode="auto">
          <a:xfrm rot="10388591">
            <a:off x="4317901" y="221883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7" name="Freeform 6">
            <a:extLst>
              <a:ext uri="{FF2B5EF4-FFF2-40B4-BE49-F238E27FC236}">
                <a16:creationId xmlns:a16="http://schemas.microsoft.com/office/drawing/2014/main" id="{D0CE90BB-72EC-4B45-8F48-9C74A11E72D1}"/>
              </a:ext>
            </a:extLst>
          </p:cNvPr>
          <p:cNvSpPr>
            <a:spLocks/>
          </p:cNvSpPr>
          <p:nvPr/>
        </p:nvSpPr>
        <p:spPr bwMode="auto">
          <a:xfrm rot="10618378">
            <a:off x="4317901" y="236430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8" name="Freeform 6">
            <a:extLst>
              <a:ext uri="{FF2B5EF4-FFF2-40B4-BE49-F238E27FC236}">
                <a16:creationId xmlns:a16="http://schemas.microsoft.com/office/drawing/2014/main" id="{2896D23F-30C2-4332-8536-6A29FF493E13}"/>
              </a:ext>
            </a:extLst>
          </p:cNvPr>
          <p:cNvSpPr>
            <a:spLocks/>
          </p:cNvSpPr>
          <p:nvPr/>
        </p:nvSpPr>
        <p:spPr bwMode="auto">
          <a:xfrm rot="10848166">
            <a:off x="4317901" y="2510291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9" name="Freeform 6">
            <a:extLst>
              <a:ext uri="{FF2B5EF4-FFF2-40B4-BE49-F238E27FC236}">
                <a16:creationId xmlns:a16="http://schemas.microsoft.com/office/drawing/2014/main" id="{7AB9A03A-A1EC-45F7-BAAB-E615A8410F7C}"/>
              </a:ext>
            </a:extLst>
          </p:cNvPr>
          <p:cNvSpPr>
            <a:spLocks/>
          </p:cNvSpPr>
          <p:nvPr/>
        </p:nvSpPr>
        <p:spPr bwMode="auto">
          <a:xfrm rot="11077952">
            <a:off x="4317901" y="265614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0" name="Freeform 6">
            <a:extLst>
              <a:ext uri="{FF2B5EF4-FFF2-40B4-BE49-F238E27FC236}">
                <a16:creationId xmlns:a16="http://schemas.microsoft.com/office/drawing/2014/main" id="{227A0844-0B8C-4285-ABF3-9A3AFF6AE1E1}"/>
              </a:ext>
            </a:extLst>
          </p:cNvPr>
          <p:cNvSpPr>
            <a:spLocks/>
          </p:cNvSpPr>
          <p:nvPr/>
        </p:nvSpPr>
        <p:spPr bwMode="auto">
          <a:xfrm rot="11307739">
            <a:off x="4317901" y="2801202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1" name="Freeform 6">
            <a:extLst>
              <a:ext uri="{FF2B5EF4-FFF2-40B4-BE49-F238E27FC236}">
                <a16:creationId xmlns:a16="http://schemas.microsoft.com/office/drawing/2014/main" id="{9A522349-6114-4008-B723-F6C07BE9E528}"/>
              </a:ext>
            </a:extLst>
          </p:cNvPr>
          <p:cNvSpPr>
            <a:spLocks/>
          </p:cNvSpPr>
          <p:nvPr/>
        </p:nvSpPr>
        <p:spPr bwMode="auto">
          <a:xfrm rot="11537527">
            <a:off x="4317901" y="2944833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2" name="Freeform 6">
            <a:extLst>
              <a:ext uri="{FF2B5EF4-FFF2-40B4-BE49-F238E27FC236}">
                <a16:creationId xmlns:a16="http://schemas.microsoft.com/office/drawing/2014/main" id="{F7495407-4ABE-4E2F-B203-1397888216D3}"/>
              </a:ext>
            </a:extLst>
          </p:cNvPr>
          <p:cNvSpPr>
            <a:spLocks/>
          </p:cNvSpPr>
          <p:nvPr/>
        </p:nvSpPr>
        <p:spPr bwMode="auto">
          <a:xfrm rot="11767313">
            <a:off x="4317901" y="3086382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3" name="Freeform 6">
            <a:extLst>
              <a:ext uri="{FF2B5EF4-FFF2-40B4-BE49-F238E27FC236}">
                <a16:creationId xmlns:a16="http://schemas.microsoft.com/office/drawing/2014/main" id="{3BF5CD72-F7AB-4F13-8F4E-C9402657A5AE}"/>
              </a:ext>
            </a:extLst>
          </p:cNvPr>
          <p:cNvSpPr>
            <a:spLocks/>
          </p:cNvSpPr>
          <p:nvPr/>
        </p:nvSpPr>
        <p:spPr bwMode="auto">
          <a:xfrm rot="11997101">
            <a:off x="4317901" y="322522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4" name="Freeform 6">
            <a:extLst>
              <a:ext uri="{FF2B5EF4-FFF2-40B4-BE49-F238E27FC236}">
                <a16:creationId xmlns:a16="http://schemas.microsoft.com/office/drawing/2014/main" id="{C7CC775D-4AEC-4466-ADDC-B80F9B9D2FFB}"/>
              </a:ext>
            </a:extLst>
          </p:cNvPr>
          <p:cNvSpPr>
            <a:spLocks/>
          </p:cNvSpPr>
          <p:nvPr/>
        </p:nvSpPr>
        <p:spPr bwMode="auto">
          <a:xfrm rot="12226888">
            <a:off x="4317901" y="336072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5" name="Freeform 6">
            <a:extLst>
              <a:ext uri="{FF2B5EF4-FFF2-40B4-BE49-F238E27FC236}">
                <a16:creationId xmlns:a16="http://schemas.microsoft.com/office/drawing/2014/main" id="{7DC4FE3C-B1F7-4BA8-825C-97FF1AFAE87C}"/>
              </a:ext>
            </a:extLst>
          </p:cNvPr>
          <p:cNvSpPr>
            <a:spLocks/>
          </p:cNvSpPr>
          <p:nvPr/>
        </p:nvSpPr>
        <p:spPr bwMode="auto">
          <a:xfrm rot="12456676">
            <a:off x="4317901" y="349230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39193843-AF75-4C7D-8693-036C356BFC2C}"/>
              </a:ext>
            </a:extLst>
          </p:cNvPr>
          <p:cNvGrpSpPr/>
          <p:nvPr/>
        </p:nvGrpSpPr>
        <p:grpSpPr>
          <a:xfrm>
            <a:off x="5595645" y="2860386"/>
            <a:ext cx="1000710" cy="1137228"/>
            <a:chOff x="9082748" y="4072396"/>
            <a:chExt cx="2102622" cy="2389465"/>
          </a:xfrm>
        </p:grpSpPr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58B33FF5-0AFD-4149-BDE3-89F2F95214C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67167" y="4944281"/>
              <a:ext cx="733782" cy="645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CCA531E9-A3BC-4079-9D27-D6BF851B4E6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25776" y="4907858"/>
              <a:ext cx="816566" cy="71854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60E0EB2F-8DAF-4379-9252-0554FA62EF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84384" y="4871435"/>
              <a:ext cx="899350" cy="79138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08CEF9AA-8348-4994-BB9D-4953ADC986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2991" y="4835012"/>
              <a:ext cx="982135" cy="86423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4EE2C023-F689-4739-88D8-717325C4B7D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1599" y="4798588"/>
              <a:ext cx="1064919" cy="93708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08BD83B2-54BC-436F-956D-EC28FA354A9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60207" y="4762166"/>
              <a:ext cx="1147703" cy="10099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0980AC1D-4408-490C-B216-26B0F0A0910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18815" y="4725742"/>
              <a:ext cx="1230487" cy="108277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9A7914A1-6766-41C8-9848-C18B517C0F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77423" y="4689319"/>
              <a:ext cx="1313271" cy="11556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445FD204-3525-4C18-8F19-16B295C420D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36030" y="4652895"/>
              <a:ext cx="1396055" cy="12284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B59C5330-1199-43A6-86A1-94322293888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94639" y="4616472"/>
              <a:ext cx="1478839" cy="130131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B139F3CD-0B62-46C1-BB08-DF45066849D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53247" y="4580050"/>
              <a:ext cx="1561624" cy="137415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04A68430-5E24-4E34-AC12-24EDC82EBF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1854" y="4543626"/>
              <a:ext cx="1644408" cy="144700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ABE5AB85-E5BF-4A86-8033-D23F82AEDF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70463" y="4507203"/>
              <a:ext cx="1727192" cy="151985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3E4D4EE1-984F-43A9-803E-2CA68C5952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29071" y="4470780"/>
              <a:ext cx="1809976" cy="159269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F3B7FEE1-8743-44A7-8B80-94DADFAF987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87678" y="4434356"/>
              <a:ext cx="1892760" cy="166554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78ACBF80-3F96-4F38-9D22-6D08B10BF4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46287" y="4397933"/>
              <a:ext cx="1975545" cy="173839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29B02AF7-2C3A-442F-AA99-58264DF2D81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04895" y="4361510"/>
              <a:ext cx="2058328" cy="181123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016D3BE4-B777-4AEF-81EA-40E5D161D1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63503" y="4325087"/>
              <a:ext cx="2141113" cy="18840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2D9EA70D-7E77-4FBD-8D41-63D5987329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22111" y="4288664"/>
              <a:ext cx="2223897" cy="195692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CFF0ACCC-59D7-4F5F-BB3B-0DCA18B824C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80718" y="4252241"/>
              <a:ext cx="2306681" cy="20297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8B27043C-CEED-4A34-8F53-BFD0E6BF9A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39326" y="4215818"/>
              <a:ext cx="2389465" cy="21026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1" name="Freeform 6">
            <a:extLst>
              <a:ext uri="{FF2B5EF4-FFF2-40B4-BE49-F238E27FC236}">
                <a16:creationId xmlns:a16="http://schemas.microsoft.com/office/drawing/2014/main" id="{CB145E71-5818-4675-836B-12D24389C17E}"/>
              </a:ext>
            </a:extLst>
          </p:cNvPr>
          <p:cNvSpPr>
            <a:spLocks/>
          </p:cNvSpPr>
          <p:nvPr/>
        </p:nvSpPr>
        <p:spPr bwMode="auto">
          <a:xfrm rot="7105263">
            <a:off x="3562856" y="1199945"/>
            <a:ext cx="5066290" cy="4458107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2" name="Freeform 6">
            <a:extLst>
              <a:ext uri="{FF2B5EF4-FFF2-40B4-BE49-F238E27FC236}">
                <a16:creationId xmlns:a16="http://schemas.microsoft.com/office/drawing/2014/main" id="{C2462E30-656B-41DB-AF70-557DB6F219E0}"/>
              </a:ext>
            </a:extLst>
          </p:cNvPr>
          <p:cNvSpPr>
            <a:spLocks/>
          </p:cNvSpPr>
          <p:nvPr/>
        </p:nvSpPr>
        <p:spPr bwMode="auto">
          <a:xfrm rot="7673685">
            <a:off x="3530302" y="1171298"/>
            <a:ext cx="5131396" cy="4515400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" name="Freeform 6">
            <a:extLst>
              <a:ext uri="{FF2B5EF4-FFF2-40B4-BE49-F238E27FC236}">
                <a16:creationId xmlns:a16="http://schemas.microsoft.com/office/drawing/2014/main" id="{EF0CF9F6-F5A0-4411-9289-DC0B77B8ED3B}"/>
              </a:ext>
            </a:extLst>
          </p:cNvPr>
          <p:cNvSpPr>
            <a:spLocks/>
          </p:cNvSpPr>
          <p:nvPr/>
        </p:nvSpPr>
        <p:spPr bwMode="auto">
          <a:xfrm rot="8242105">
            <a:off x="3497748" y="1142652"/>
            <a:ext cx="5196507" cy="4572700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4" name="Freeform 6">
            <a:extLst>
              <a:ext uri="{FF2B5EF4-FFF2-40B4-BE49-F238E27FC236}">
                <a16:creationId xmlns:a16="http://schemas.microsoft.com/office/drawing/2014/main" id="{24AB5D0A-9D2A-420F-9CA8-6D5438665F1D}"/>
              </a:ext>
            </a:extLst>
          </p:cNvPr>
          <p:cNvSpPr>
            <a:spLocks/>
          </p:cNvSpPr>
          <p:nvPr/>
        </p:nvSpPr>
        <p:spPr bwMode="auto">
          <a:xfrm rot="8810526">
            <a:off x="3465191" y="1114003"/>
            <a:ext cx="5261615" cy="462998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5" name="组合 292">
            <a:extLst>
              <a:ext uri="{FF2B5EF4-FFF2-40B4-BE49-F238E27FC236}">
                <a16:creationId xmlns:a16="http://schemas.microsoft.com/office/drawing/2014/main" id="{B3CF6BE2-F5E5-4900-97CC-387BCE8C1B1F}"/>
              </a:ext>
            </a:extLst>
          </p:cNvPr>
          <p:cNvGrpSpPr/>
          <p:nvPr/>
        </p:nvGrpSpPr>
        <p:grpSpPr>
          <a:xfrm>
            <a:off x="3302420" y="928407"/>
            <a:ext cx="5587159" cy="5001179"/>
            <a:chOff x="2869692" y="822608"/>
            <a:chExt cx="5805820" cy="5196909"/>
          </a:xfrm>
        </p:grpSpPr>
        <p:sp>
          <p:nvSpPr>
            <p:cNvPr id="153" name="Freeform 6">
              <a:extLst>
                <a:ext uri="{FF2B5EF4-FFF2-40B4-BE49-F238E27FC236}">
                  <a16:creationId xmlns:a16="http://schemas.microsoft.com/office/drawing/2014/main" id="{F34B909E-AECD-4A4F-91AE-D0472E35126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3884544" y="1759656"/>
              <a:ext cx="3776117" cy="332281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4929EDA4-3837-4C25-85D1-73339F553C31}"/>
                </a:ext>
              </a:extLst>
            </p:cNvPr>
            <p:cNvSpPr>
              <a:spLocks/>
            </p:cNvSpPr>
            <p:nvPr/>
          </p:nvSpPr>
          <p:spPr bwMode="auto">
            <a:xfrm rot="16768421">
              <a:off x="3850716" y="1729888"/>
              <a:ext cx="3843773" cy="338234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6">
              <a:extLst>
                <a:ext uri="{FF2B5EF4-FFF2-40B4-BE49-F238E27FC236}">
                  <a16:creationId xmlns:a16="http://schemas.microsoft.com/office/drawing/2014/main" id="{6D6890AD-78D1-4B29-9430-707FC79EA177}"/>
                </a:ext>
              </a:extLst>
            </p:cNvPr>
            <p:cNvSpPr>
              <a:spLocks/>
            </p:cNvSpPr>
            <p:nvPr/>
          </p:nvSpPr>
          <p:spPr bwMode="auto">
            <a:xfrm rot="17336842">
              <a:off x="3816888" y="1700120"/>
              <a:ext cx="3911430" cy="34418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6">
              <a:extLst>
                <a:ext uri="{FF2B5EF4-FFF2-40B4-BE49-F238E27FC236}">
                  <a16:creationId xmlns:a16="http://schemas.microsoft.com/office/drawing/2014/main" id="{DAF717F6-D38E-4860-897E-D4FFB6CBAE34}"/>
                </a:ext>
              </a:extLst>
            </p:cNvPr>
            <p:cNvSpPr>
              <a:spLocks/>
            </p:cNvSpPr>
            <p:nvPr/>
          </p:nvSpPr>
          <p:spPr bwMode="auto">
            <a:xfrm rot="17905263">
              <a:off x="3783059" y="1670353"/>
              <a:ext cx="3979088" cy="350141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6">
              <a:extLst>
                <a:ext uri="{FF2B5EF4-FFF2-40B4-BE49-F238E27FC236}">
                  <a16:creationId xmlns:a16="http://schemas.microsoft.com/office/drawing/2014/main" id="{A378E8E7-6643-477F-B097-9174C1A9168F}"/>
                </a:ext>
              </a:extLst>
            </p:cNvPr>
            <p:cNvSpPr>
              <a:spLocks/>
            </p:cNvSpPr>
            <p:nvPr/>
          </p:nvSpPr>
          <p:spPr bwMode="auto">
            <a:xfrm rot="18473684">
              <a:off x="3749230" y="1640585"/>
              <a:ext cx="4046744" cy="356095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4E1486C0-E234-4DF6-A78C-33C8C5E8EFBD}"/>
                </a:ext>
              </a:extLst>
            </p:cNvPr>
            <p:cNvSpPr>
              <a:spLocks/>
            </p:cNvSpPr>
            <p:nvPr/>
          </p:nvSpPr>
          <p:spPr bwMode="auto">
            <a:xfrm rot="19042105">
              <a:off x="3715401" y="1610819"/>
              <a:ext cx="4114402" cy="362048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97C321C2-F1EC-4E45-89F4-F4FC4430AF7B}"/>
                </a:ext>
              </a:extLst>
            </p:cNvPr>
            <p:cNvSpPr>
              <a:spLocks/>
            </p:cNvSpPr>
            <p:nvPr/>
          </p:nvSpPr>
          <p:spPr bwMode="auto">
            <a:xfrm rot="19610526">
              <a:off x="3681574" y="1581051"/>
              <a:ext cx="4182058" cy="36800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6">
              <a:extLst>
                <a:ext uri="{FF2B5EF4-FFF2-40B4-BE49-F238E27FC236}">
                  <a16:creationId xmlns:a16="http://schemas.microsoft.com/office/drawing/2014/main" id="{0F37C13C-13A1-41FA-8ED0-36E877924F91}"/>
                </a:ext>
              </a:extLst>
            </p:cNvPr>
            <p:cNvSpPr>
              <a:spLocks/>
            </p:cNvSpPr>
            <p:nvPr/>
          </p:nvSpPr>
          <p:spPr bwMode="auto">
            <a:xfrm rot="20178947">
              <a:off x="3647745" y="1551284"/>
              <a:ext cx="4249715" cy="373955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6">
              <a:extLst>
                <a:ext uri="{FF2B5EF4-FFF2-40B4-BE49-F238E27FC236}">
                  <a16:creationId xmlns:a16="http://schemas.microsoft.com/office/drawing/2014/main" id="{15877614-5470-485A-A3A9-D9ABE277288A}"/>
                </a:ext>
              </a:extLst>
            </p:cNvPr>
            <p:cNvSpPr>
              <a:spLocks/>
            </p:cNvSpPr>
            <p:nvPr/>
          </p:nvSpPr>
          <p:spPr bwMode="auto">
            <a:xfrm rot="20747368">
              <a:off x="3613916" y="1521516"/>
              <a:ext cx="4317371" cy="379909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6">
              <a:extLst>
                <a:ext uri="{FF2B5EF4-FFF2-40B4-BE49-F238E27FC236}">
                  <a16:creationId xmlns:a16="http://schemas.microsoft.com/office/drawing/2014/main" id="{72CAC97A-A288-419E-B509-C1DF8C3FEA33}"/>
                </a:ext>
              </a:extLst>
            </p:cNvPr>
            <p:cNvSpPr>
              <a:spLocks/>
            </p:cNvSpPr>
            <p:nvPr/>
          </p:nvSpPr>
          <p:spPr bwMode="auto">
            <a:xfrm rot="21315790">
              <a:off x="3580088" y="1491749"/>
              <a:ext cx="4385029" cy="38586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6">
              <a:extLst>
                <a:ext uri="{FF2B5EF4-FFF2-40B4-BE49-F238E27FC236}">
                  <a16:creationId xmlns:a16="http://schemas.microsoft.com/office/drawing/2014/main" id="{65EDC24D-B41E-44C9-9D3B-6BCF9CF4A73D}"/>
                </a:ext>
              </a:extLst>
            </p:cNvPr>
            <p:cNvSpPr>
              <a:spLocks/>
            </p:cNvSpPr>
            <p:nvPr/>
          </p:nvSpPr>
          <p:spPr bwMode="auto">
            <a:xfrm rot="284211">
              <a:off x="3546260" y="1461981"/>
              <a:ext cx="4452685" cy="391816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6">
              <a:extLst>
                <a:ext uri="{FF2B5EF4-FFF2-40B4-BE49-F238E27FC236}">
                  <a16:creationId xmlns:a16="http://schemas.microsoft.com/office/drawing/2014/main" id="{68038A3C-BC6D-44F6-ADAA-49B341DAD76D}"/>
                </a:ext>
              </a:extLst>
            </p:cNvPr>
            <p:cNvSpPr>
              <a:spLocks/>
            </p:cNvSpPr>
            <p:nvPr/>
          </p:nvSpPr>
          <p:spPr bwMode="auto">
            <a:xfrm rot="852632">
              <a:off x="3512432" y="1432214"/>
              <a:ext cx="4520342" cy="3977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6">
              <a:extLst>
                <a:ext uri="{FF2B5EF4-FFF2-40B4-BE49-F238E27FC236}">
                  <a16:creationId xmlns:a16="http://schemas.microsoft.com/office/drawing/2014/main" id="{0DBD7222-45C7-4F2A-A123-6BD4C19B867C}"/>
                </a:ext>
              </a:extLst>
            </p:cNvPr>
            <p:cNvSpPr>
              <a:spLocks/>
            </p:cNvSpPr>
            <p:nvPr/>
          </p:nvSpPr>
          <p:spPr bwMode="auto">
            <a:xfrm rot="1421053">
              <a:off x="3478603" y="1402446"/>
              <a:ext cx="4587998" cy="403723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6">
              <a:extLst>
                <a:ext uri="{FF2B5EF4-FFF2-40B4-BE49-F238E27FC236}">
                  <a16:creationId xmlns:a16="http://schemas.microsoft.com/office/drawing/2014/main" id="{CE1C1064-D2FF-4840-8421-0C3752AD5FC8}"/>
                </a:ext>
              </a:extLst>
            </p:cNvPr>
            <p:cNvSpPr>
              <a:spLocks/>
            </p:cNvSpPr>
            <p:nvPr/>
          </p:nvSpPr>
          <p:spPr bwMode="auto">
            <a:xfrm rot="1989474">
              <a:off x="3444774" y="1372680"/>
              <a:ext cx="4655655" cy="40967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6">
              <a:extLst>
                <a:ext uri="{FF2B5EF4-FFF2-40B4-BE49-F238E27FC236}">
                  <a16:creationId xmlns:a16="http://schemas.microsoft.com/office/drawing/2014/main" id="{CDCA5D37-005A-4C03-8ECD-07BCCD4A6E13}"/>
                </a:ext>
              </a:extLst>
            </p:cNvPr>
            <p:cNvSpPr>
              <a:spLocks/>
            </p:cNvSpPr>
            <p:nvPr/>
          </p:nvSpPr>
          <p:spPr bwMode="auto">
            <a:xfrm rot="2557895">
              <a:off x="3410947" y="1342912"/>
              <a:ext cx="4723312" cy="415630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6">
              <a:extLst>
                <a:ext uri="{FF2B5EF4-FFF2-40B4-BE49-F238E27FC236}">
                  <a16:creationId xmlns:a16="http://schemas.microsoft.com/office/drawing/2014/main" id="{55A92C83-851C-487C-B183-A885ECA1D50E}"/>
                </a:ext>
              </a:extLst>
            </p:cNvPr>
            <p:cNvSpPr>
              <a:spLocks/>
            </p:cNvSpPr>
            <p:nvPr/>
          </p:nvSpPr>
          <p:spPr bwMode="auto">
            <a:xfrm rot="3126316">
              <a:off x="3377119" y="1313144"/>
              <a:ext cx="4790968" cy="421583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6">
              <a:extLst>
                <a:ext uri="{FF2B5EF4-FFF2-40B4-BE49-F238E27FC236}">
                  <a16:creationId xmlns:a16="http://schemas.microsoft.com/office/drawing/2014/main" id="{2CFD6971-CCD8-4EB5-9F47-60DA7A3127AC}"/>
                </a:ext>
              </a:extLst>
            </p:cNvPr>
            <p:cNvSpPr>
              <a:spLocks/>
            </p:cNvSpPr>
            <p:nvPr/>
          </p:nvSpPr>
          <p:spPr bwMode="auto">
            <a:xfrm rot="3694737">
              <a:off x="3343290" y="1283376"/>
              <a:ext cx="4858624" cy="427537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6">
              <a:extLst>
                <a:ext uri="{FF2B5EF4-FFF2-40B4-BE49-F238E27FC236}">
                  <a16:creationId xmlns:a16="http://schemas.microsoft.com/office/drawing/2014/main" id="{20163EC1-E888-4D6D-8B07-25272411D6F3}"/>
                </a:ext>
              </a:extLst>
            </p:cNvPr>
            <p:cNvSpPr>
              <a:spLocks/>
            </p:cNvSpPr>
            <p:nvPr/>
          </p:nvSpPr>
          <p:spPr bwMode="auto">
            <a:xfrm rot="4263158">
              <a:off x="3309461" y="1253610"/>
              <a:ext cx="4926282" cy="433490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6">
              <a:extLst>
                <a:ext uri="{FF2B5EF4-FFF2-40B4-BE49-F238E27FC236}">
                  <a16:creationId xmlns:a16="http://schemas.microsoft.com/office/drawing/2014/main" id="{2EF1791A-53BC-4FB0-AAE6-6E79DA8C9CAF}"/>
                </a:ext>
              </a:extLst>
            </p:cNvPr>
            <p:cNvSpPr>
              <a:spLocks/>
            </p:cNvSpPr>
            <p:nvPr/>
          </p:nvSpPr>
          <p:spPr bwMode="auto">
            <a:xfrm rot="4831579">
              <a:off x="3275634" y="1223842"/>
              <a:ext cx="4993938" cy="439444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6">
              <a:extLst>
                <a:ext uri="{FF2B5EF4-FFF2-40B4-BE49-F238E27FC236}">
                  <a16:creationId xmlns:a16="http://schemas.microsoft.com/office/drawing/2014/main" id="{3EEDE37A-AB73-4732-9EE7-403B658C1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241805" y="1194075"/>
              <a:ext cx="5061595" cy="44539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6">
              <a:extLst>
                <a:ext uri="{FF2B5EF4-FFF2-40B4-BE49-F238E27FC236}">
                  <a16:creationId xmlns:a16="http://schemas.microsoft.com/office/drawing/2014/main" id="{7A4490FD-7042-424E-A74E-F942CBA76993}"/>
                </a:ext>
              </a:extLst>
            </p:cNvPr>
            <p:cNvSpPr>
              <a:spLocks/>
            </p:cNvSpPr>
            <p:nvPr/>
          </p:nvSpPr>
          <p:spPr bwMode="auto">
            <a:xfrm rot="5968422">
              <a:off x="3207976" y="1164307"/>
              <a:ext cx="5129251" cy="451351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6">
              <a:extLst>
                <a:ext uri="{FF2B5EF4-FFF2-40B4-BE49-F238E27FC236}">
                  <a16:creationId xmlns:a16="http://schemas.microsoft.com/office/drawing/2014/main" id="{4FA8AC62-F5F8-4211-8F6E-A0E0109643F7}"/>
                </a:ext>
              </a:extLst>
            </p:cNvPr>
            <p:cNvSpPr>
              <a:spLocks/>
            </p:cNvSpPr>
            <p:nvPr/>
          </p:nvSpPr>
          <p:spPr bwMode="auto">
            <a:xfrm rot="6536842">
              <a:off x="3174148" y="1134539"/>
              <a:ext cx="5196909" cy="457304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6">
              <a:extLst>
                <a:ext uri="{FF2B5EF4-FFF2-40B4-BE49-F238E27FC236}">
                  <a16:creationId xmlns:a16="http://schemas.microsoft.com/office/drawing/2014/main" id="{3A244BA9-E904-4BBF-9BD9-F2D8E2DFB61A}"/>
                </a:ext>
              </a:extLst>
            </p:cNvPr>
            <p:cNvSpPr>
              <a:spLocks/>
            </p:cNvSpPr>
            <p:nvPr/>
          </p:nvSpPr>
          <p:spPr bwMode="auto">
            <a:xfrm rot="9378948">
              <a:off x="3005005" y="985703"/>
              <a:ext cx="5535194" cy="48707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6">
              <a:extLst>
                <a:ext uri="{FF2B5EF4-FFF2-40B4-BE49-F238E27FC236}">
                  <a16:creationId xmlns:a16="http://schemas.microsoft.com/office/drawing/2014/main" id="{EB3962AD-CAEF-4640-84AE-5BEF1BC152B8}"/>
                </a:ext>
              </a:extLst>
            </p:cNvPr>
            <p:cNvSpPr>
              <a:spLocks/>
            </p:cNvSpPr>
            <p:nvPr/>
          </p:nvSpPr>
          <p:spPr bwMode="auto">
            <a:xfrm rot="9947368">
              <a:off x="2971178" y="955934"/>
              <a:ext cx="5602850" cy="493025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6">
              <a:extLst>
                <a:ext uri="{FF2B5EF4-FFF2-40B4-BE49-F238E27FC236}">
                  <a16:creationId xmlns:a16="http://schemas.microsoft.com/office/drawing/2014/main" id="{18AABF7A-C735-4F3C-BCA6-3DA6ABEAB1C8}"/>
                </a:ext>
              </a:extLst>
            </p:cNvPr>
            <p:cNvSpPr>
              <a:spLocks/>
            </p:cNvSpPr>
            <p:nvPr/>
          </p:nvSpPr>
          <p:spPr bwMode="auto">
            <a:xfrm rot="10515789">
              <a:off x="2937349" y="926168"/>
              <a:ext cx="5670506" cy="498979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6">
              <a:extLst>
                <a:ext uri="{FF2B5EF4-FFF2-40B4-BE49-F238E27FC236}">
                  <a16:creationId xmlns:a16="http://schemas.microsoft.com/office/drawing/2014/main" id="{1E577E05-3E99-40AF-97CE-CC627DA2FBA5}"/>
                </a:ext>
              </a:extLst>
            </p:cNvPr>
            <p:cNvSpPr>
              <a:spLocks/>
            </p:cNvSpPr>
            <p:nvPr/>
          </p:nvSpPr>
          <p:spPr bwMode="auto">
            <a:xfrm rot="11084211">
              <a:off x="2903520" y="896400"/>
              <a:ext cx="5738163" cy="504932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6">
              <a:extLst>
                <a:ext uri="{FF2B5EF4-FFF2-40B4-BE49-F238E27FC236}">
                  <a16:creationId xmlns:a16="http://schemas.microsoft.com/office/drawing/2014/main" id="{0948C8E1-5851-4321-A4D5-D0C8E4833FF9}"/>
                </a:ext>
              </a:extLst>
            </p:cNvPr>
            <p:cNvSpPr>
              <a:spLocks/>
            </p:cNvSpPr>
            <p:nvPr/>
          </p:nvSpPr>
          <p:spPr bwMode="auto">
            <a:xfrm rot="11652632">
              <a:off x="2869692" y="866633"/>
              <a:ext cx="5805820" cy="510886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6" name="Freeform 6">
            <a:extLst>
              <a:ext uri="{FF2B5EF4-FFF2-40B4-BE49-F238E27FC236}">
                <a16:creationId xmlns:a16="http://schemas.microsoft.com/office/drawing/2014/main" id="{3E9DBFDE-0D18-4F0F-AF7A-BA716F21F112}"/>
              </a:ext>
            </a:extLst>
          </p:cNvPr>
          <p:cNvSpPr>
            <a:spLocks/>
          </p:cNvSpPr>
          <p:nvPr/>
        </p:nvSpPr>
        <p:spPr bwMode="auto">
          <a:xfrm rot="12221052">
            <a:off x="3269866" y="942128"/>
            <a:ext cx="5652267" cy="4973741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7" name="Freeform 6">
            <a:extLst>
              <a:ext uri="{FF2B5EF4-FFF2-40B4-BE49-F238E27FC236}">
                <a16:creationId xmlns:a16="http://schemas.microsoft.com/office/drawing/2014/main" id="{7AADE299-D945-4C2C-8937-4E5989C787CD}"/>
              </a:ext>
            </a:extLst>
          </p:cNvPr>
          <p:cNvSpPr>
            <a:spLocks/>
          </p:cNvSpPr>
          <p:nvPr/>
        </p:nvSpPr>
        <p:spPr bwMode="auto">
          <a:xfrm rot="12789474">
            <a:off x="3237312" y="913482"/>
            <a:ext cx="5717376" cy="5031031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8" name="Freeform 6">
            <a:extLst>
              <a:ext uri="{FF2B5EF4-FFF2-40B4-BE49-F238E27FC236}">
                <a16:creationId xmlns:a16="http://schemas.microsoft.com/office/drawing/2014/main" id="{836D0302-6DED-48E3-9F6F-2494BA4A3331}"/>
              </a:ext>
            </a:extLst>
          </p:cNvPr>
          <p:cNvSpPr>
            <a:spLocks/>
          </p:cNvSpPr>
          <p:nvPr/>
        </p:nvSpPr>
        <p:spPr bwMode="auto">
          <a:xfrm rot="13357896">
            <a:off x="3204758" y="884835"/>
            <a:ext cx="5782484" cy="5088323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9" name="Freeform 6">
            <a:extLst>
              <a:ext uri="{FF2B5EF4-FFF2-40B4-BE49-F238E27FC236}">
                <a16:creationId xmlns:a16="http://schemas.microsoft.com/office/drawing/2014/main" id="{AC0F6640-2672-44F2-9BE4-B8C1432194CC}"/>
              </a:ext>
            </a:extLst>
          </p:cNvPr>
          <p:cNvSpPr>
            <a:spLocks/>
          </p:cNvSpPr>
          <p:nvPr/>
        </p:nvSpPr>
        <p:spPr bwMode="auto">
          <a:xfrm rot="13926315">
            <a:off x="3172204" y="856189"/>
            <a:ext cx="5847592" cy="5145619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0" name="Freeform 6">
            <a:extLst>
              <a:ext uri="{FF2B5EF4-FFF2-40B4-BE49-F238E27FC236}">
                <a16:creationId xmlns:a16="http://schemas.microsoft.com/office/drawing/2014/main" id="{09EFEB02-6CB6-4C9E-8E7F-EC7470C92D2E}"/>
              </a:ext>
            </a:extLst>
          </p:cNvPr>
          <p:cNvSpPr>
            <a:spLocks/>
          </p:cNvSpPr>
          <p:nvPr/>
        </p:nvSpPr>
        <p:spPr bwMode="auto">
          <a:xfrm rot="14494737">
            <a:off x="3139650" y="827542"/>
            <a:ext cx="5912700" cy="5202912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1" name="Freeform 6">
            <a:extLst>
              <a:ext uri="{FF2B5EF4-FFF2-40B4-BE49-F238E27FC236}">
                <a16:creationId xmlns:a16="http://schemas.microsoft.com/office/drawing/2014/main" id="{2F13DB42-7C03-4F14-9D96-CEFAC3CDA5E6}"/>
              </a:ext>
            </a:extLst>
          </p:cNvPr>
          <p:cNvSpPr>
            <a:spLocks/>
          </p:cNvSpPr>
          <p:nvPr/>
        </p:nvSpPr>
        <p:spPr bwMode="auto">
          <a:xfrm rot="15063159">
            <a:off x="3107096" y="798896"/>
            <a:ext cx="5977809" cy="5260202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2" name="Freeform 6">
            <a:extLst>
              <a:ext uri="{FF2B5EF4-FFF2-40B4-BE49-F238E27FC236}">
                <a16:creationId xmlns:a16="http://schemas.microsoft.com/office/drawing/2014/main" id="{1EE11A66-E79F-4338-936C-4AB30B7A5771}"/>
              </a:ext>
            </a:extLst>
          </p:cNvPr>
          <p:cNvSpPr>
            <a:spLocks/>
          </p:cNvSpPr>
          <p:nvPr/>
        </p:nvSpPr>
        <p:spPr bwMode="auto">
          <a:xfrm rot="15631578">
            <a:off x="3074542" y="770250"/>
            <a:ext cx="6042917" cy="5317497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5371490" y="2872341"/>
            <a:ext cx="1449020" cy="1113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風冷</a:t>
            </a:r>
            <a:endParaRPr lang="en-US" altLang="zh-CN" sz="24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2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熱對流</a:t>
            </a:r>
            <a:endParaRPr lang="zh-CN" altLang="en-US" sz="32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原理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PRINCIPLE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86542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39">
            <a:extLst>
              <a:ext uri="{FF2B5EF4-FFF2-40B4-BE49-F238E27FC236}">
                <a16:creationId xmlns:a16="http://schemas.microsoft.com/office/drawing/2014/main" id="{4D4F2E2B-15B7-49FA-8FAA-0AE48324683A}"/>
              </a:ext>
            </a:extLst>
          </p:cNvPr>
          <p:cNvSpPr txBox="1"/>
          <p:nvPr/>
        </p:nvSpPr>
        <p:spPr>
          <a:xfrm>
            <a:off x="2401433" y="4263942"/>
            <a:ext cx="1852960" cy="126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800" dirty="0">
                <a:solidFill>
                  <a:schemeClr val="bg1">
                    <a:alpha val="0"/>
                  </a:schemeClr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水冷</a:t>
            </a:r>
            <a:endParaRPr lang="en-US" altLang="zh-CN" sz="2800" dirty="0">
              <a:solidFill>
                <a:schemeClr val="bg1">
                  <a:alpha val="0"/>
                </a:schemeClr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600" dirty="0">
                <a:solidFill>
                  <a:schemeClr val="bg1">
                    <a:alpha val="0"/>
                  </a:schemeClr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熱循環</a:t>
            </a:r>
            <a:endParaRPr lang="zh-CN" altLang="en-US" sz="3600" dirty="0">
              <a:solidFill>
                <a:schemeClr val="bg1">
                  <a:alpha val="0"/>
                </a:schemeClr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sp>
        <p:nvSpPr>
          <p:cNvPr id="69" name="Freeform 6">
            <a:extLst>
              <a:ext uri="{FF2B5EF4-FFF2-40B4-BE49-F238E27FC236}">
                <a16:creationId xmlns:a16="http://schemas.microsoft.com/office/drawing/2014/main" id="{9EC3C3AB-2F3A-46B5-8FEB-F7D1DEE65C42}"/>
              </a:ext>
            </a:extLst>
          </p:cNvPr>
          <p:cNvSpPr>
            <a:spLocks/>
          </p:cNvSpPr>
          <p:nvPr/>
        </p:nvSpPr>
        <p:spPr bwMode="auto">
          <a:xfrm rot="1886463">
            <a:off x="4317901" y="1340006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0" name="Freeform 6">
            <a:extLst>
              <a:ext uri="{FF2B5EF4-FFF2-40B4-BE49-F238E27FC236}">
                <a16:creationId xmlns:a16="http://schemas.microsoft.com/office/drawing/2014/main" id="{34A0737B-3056-4776-9067-D7A57174B1E2}"/>
              </a:ext>
            </a:extLst>
          </p:cNvPr>
          <p:cNvSpPr>
            <a:spLocks/>
          </p:cNvSpPr>
          <p:nvPr/>
        </p:nvSpPr>
        <p:spPr bwMode="auto">
          <a:xfrm rot="2116250">
            <a:off x="4317901" y="121804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1" name="Freeform 6">
            <a:extLst>
              <a:ext uri="{FF2B5EF4-FFF2-40B4-BE49-F238E27FC236}">
                <a16:creationId xmlns:a16="http://schemas.microsoft.com/office/drawing/2014/main" id="{C44810F4-E180-4CCD-9166-79FBE50F82C7}"/>
              </a:ext>
            </a:extLst>
          </p:cNvPr>
          <p:cNvSpPr>
            <a:spLocks/>
          </p:cNvSpPr>
          <p:nvPr/>
        </p:nvSpPr>
        <p:spPr bwMode="auto">
          <a:xfrm rot="2346037">
            <a:off x="4317901" y="110171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2" name="Freeform 6">
            <a:extLst>
              <a:ext uri="{FF2B5EF4-FFF2-40B4-BE49-F238E27FC236}">
                <a16:creationId xmlns:a16="http://schemas.microsoft.com/office/drawing/2014/main" id="{0AC0D3CC-D72F-4A7E-8163-70129DDEA0D1}"/>
              </a:ext>
            </a:extLst>
          </p:cNvPr>
          <p:cNvSpPr>
            <a:spLocks/>
          </p:cNvSpPr>
          <p:nvPr/>
        </p:nvSpPr>
        <p:spPr bwMode="auto">
          <a:xfrm rot="2575825">
            <a:off x="4317901" y="99154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BC1EC6C7-7524-44D5-BA6C-841284F10CB0}"/>
              </a:ext>
            </a:extLst>
          </p:cNvPr>
          <p:cNvSpPr>
            <a:spLocks/>
          </p:cNvSpPr>
          <p:nvPr/>
        </p:nvSpPr>
        <p:spPr bwMode="auto">
          <a:xfrm rot="2805612">
            <a:off x="4317902" y="888020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4" name="Freeform 6">
            <a:extLst>
              <a:ext uri="{FF2B5EF4-FFF2-40B4-BE49-F238E27FC236}">
                <a16:creationId xmlns:a16="http://schemas.microsoft.com/office/drawing/2014/main" id="{0A7F66AD-C392-42C9-BA0F-A66EE7D9B9E4}"/>
              </a:ext>
            </a:extLst>
          </p:cNvPr>
          <p:cNvSpPr>
            <a:spLocks/>
          </p:cNvSpPr>
          <p:nvPr/>
        </p:nvSpPr>
        <p:spPr bwMode="auto">
          <a:xfrm rot="3035399">
            <a:off x="4317902" y="79160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5" name="Freeform 6">
            <a:extLst>
              <a:ext uri="{FF2B5EF4-FFF2-40B4-BE49-F238E27FC236}">
                <a16:creationId xmlns:a16="http://schemas.microsoft.com/office/drawing/2014/main" id="{1858BDBD-2FB0-496F-B0BA-8C2686EB2DE6}"/>
              </a:ext>
            </a:extLst>
          </p:cNvPr>
          <p:cNvSpPr>
            <a:spLocks/>
          </p:cNvSpPr>
          <p:nvPr/>
        </p:nvSpPr>
        <p:spPr bwMode="auto">
          <a:xfrm rot="3265186">
            <a:off x="4317902" y="70272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6" name="Freeform 6">
            <a:extLst>
              <a:ext uri="{FF2B5EF4-FFF2-40B4-BE49-F238E27FC236}">
                <a16:creationId xmlns:a16="http://schemas.microsoft.com/office/drawing/2014/main" id="{D7D4A93E-246E-493B-8B54-B1F312C1B2AB}"/>
              </a:ext>
            </a:extLst>
          </p:cNvPr>
          <p:cNvSpPr>
            <a:spLocks/>
          </p:cNvSpPr>
          <p:nvPr/>
        </p:nvSpPr>
        <p:spPr bwMode="auto">
          <a:xfrm rot="3494973">
            <a:off x="4317902" y="62178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9E18865E-D176-415C-B1F2-B85F30F4801C}"/>
              </a:ext>
            </a:extLst>
          </p:cNvPr>
          <p:cNvSpPr>
            <a:spLocks/>
          </p:cNvSpPr>
          <p:nvPr/>
        </p:nvSpPr>
        <p:spPr bwMode="auto">
          <a:xfrm rot="3724761">
            <a:off x="4317902" y="549136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B1A246EF-0E97-42DF-BBB0-82A32607F3E3}"/>
              </a:ext>
            </a:extLst>
          </p:cNvPr>
          <p:cNvSpPr>
            <a:spLocks/>
          </p:cNvSpPr>
          <p:nvPr/>
        </p:nvSpPr>
        <p:spPr bwMode="auto">
          <a:xfrm rot="3984548">
            <a:off x="4317902" y="485115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9" name="Freeform 6">
            <a:extLst>
              <a:ext uri="{FF2B5EF4-FFF2-40B4-BE49-F238E27FC236}">
                <a16:creationId xmlns:a16="http://schemas.microsoft.com/office/drawing/2014/main" id="{45D04214-6ACB-4A63-9AAF-8274288EFA1B}"/>
              </a:ext>
            </a:extLst>
          </p:cNvPr>
          <p:cNvSpPr>
            <a:spLocks/>
          </p:cNvSpPr>
          <p:nvPr/>
        </p:nvSpPr>
        <p:spPr bwMode="auto">
          <a:xfrm rot="4184335">
            <a:off x="4317902" y="43000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5EC8276-D491-4744-AC22-CED48DB707A6}"/>
              </a:ext>
            </a:extLst>
          </p:cNvPr>
          <p:cNvSpPr>
            <a:spLocks/>
          </p:cNvSpPr>
          <p:nvPr/>
        </p:nvSpPr>
        <p:spPr bwMode="auto">
          <a:xfrm rot="4414123">
            <a:off x="4317902" y="38404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1" name="Freeform 6">
            <a:extLst>
              <a:ext uri="{FF2B5EF4-FFF2-40B4-BE49-F238E27FC236}">
                <a16:creationId xmlns:a16="http://schemas.microsoft.com/office/drawing/2014/main" id="{2B1A218B-CE43-4F7A-A1FD-72CD29BB8695}"/>
              </a:ext>
            </a:extLst>
          </p:cNvPr>
          <p:cNvSpPr>
            <a:spLocks/>
          </p:cNvSpPr>
          <p:nvPr/>
        </p:nvSpPr>
        <p:spPr bwMode="auto">
          <a:xfrm rot="4643910">
            <a:off x="4317902" y="34744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2" name="Freeform 6">
            <a:extLst>
              <a:ext uri="{FF2B5EF4-FFF2-40B4-BE49-F238E27FC236}">
                <a16:creationId xmlns:a16="http://schemas.microsoft.com/office/drawing/2014/main" id="{289A876B-18C6-4E66-9D54-D42C577E7D06}"/>
              </a:ext>
            </a:extLst>
          </p:cNvPr>
          <p:cNvSpPr>
            <a:spLocks/>
          </p:cNvSpPr>
          <p:nvPr/>
        </p:nvSpPr>
        <p:spPr bwMode="auto">
          <a:xfrm rot="4873697">
            <a:off x="4317902" y="320365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3DF587D8-D80F-453F-A5DB-30F2F5DDDEC8}"/>
              </a:ext>
            </a:extLst>
          </p:cNvPr>
          <p:cNvSpPr>
            <a:spLocks/>
          </p:cNvSpPr>
          <p:nvPr/>
        </p:nvSpPr>
        <p:spPr bwMode="auto">
          <a:xfrm rot="5103484">
            <a:off x="4317902" y="30293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4" name="Freeform 6">
            <a:extLst>
              <a:ext uri="{FF2B5EF4-FFF2-40B4-BE49-F238E27FC236}">
                <a16:creationId xmlns:a16="http://schemas.microsoft.com/office/drawing/2014/main" id="{171B7D19-FAEC-4BE8-86A4-302BC5FF0F57}"/>
              </a:ext>
            </a:extLst>
          </p:cNvPr>
          <p:cNvSpPr>
            <a:spLocks/>
          </p:cNvSpPr>
          <p:nvPr/>
        </p:nvSpPr>
        <p:spPr bwMode="auto">
          <a:xfrm rot="5333271">
            <a:off x="4317902" y="29522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5" name="Freeform 6">
            <a:extLst>
              <a:ext uri="{FF2B5EF4-FFF2-40B4-BE49-F238E27FC236}">
                <a16:creationId xmlns:a16="http://schemas.microsoft.com/office/drawing/2014/main" id="{58FCB7EA-B1BD-4956-8057-D8C2AC18EA52}"/>
              </a:ext>
            </a:extLst>
          </p:cNvPr>
          <p:cNvSpPr>
            <a:spLocks/>
          </p:cNvSpPr>
          <p:nvPr/>
        </p:nvSpPr>
        <p:spPr bwMode="auto">
          <a:xfrm rot="5563059">
            <a:off x="4317902" y="297268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6" name="Freeform 6">
            <a:extLst>
              <a:ext uri="{FF2B5EF4-FFF2-40B4-BE49-F238E27FC236}">
                <a16:creationId xmlns:a16="http://schemas.microsoft.com/office/drawing/2014/main" id="{2C8933DC-ADE6-427A-B919-92DBDF59E5AF}"/>
              </a:ext>
            </a:extLst>
          </p:cNvPr>
          <p:cNvSpPr>
            <a:spLocks/>
          </p:cNvSpPr>
          <p:nvPr/>
        </p:nvSpPr>
        <p:spPr bwMode="auto">
          <a:xfrm rot="5792846">
            <a:off x="4317902" y="30906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7" name="Freeform 6">
            <a:extLst>
              <a:ext uri="{FF2B5EF4-FFF2-40B4-BE49-F238E27FC236}">
                <a16:creationId xmlns:a16="http://schemas.microsoft.com/office/drawing/2014/main" id="{14EC807A-2DC7-4225-834D-C7861FDBB5BF}"/>
              </a:ext>
            </a:extLst>
          </p:cNvPr>
          <p:cNvSpPr>
            <a:spLocks/>
          </p:cNvSpPr>
          <p:nvPr/>
        </p:nvSpPr>
        <p:spPr bwMode="auto">
          <a:xfrm rot="6022633">
            <a:off x="4317902" y="330547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8" name="Freeform 6">
            <a:extLst>
              <a:ext uri="{FF2B5EF4-FFF2-40B4-BE49-F238E27FC236}">
                <a16:creationId xmlns:a16="http://schemas.microsoft.com/office/drawing/2014/main" id="{309B7AF4-AD50-4302-A059-45C57420160E}"/>
              </a:ext>
            </a:extLst>
          </p:cNvPr>
          <p:cNvSpPr>
            <a:spLocks/>
          </p:cNvSpPr>
          <p:nvPr/>
        </p:nvSpPr>
        <p:spPr bwMode="auto">
          <a:xfrm rot="6252421">
            <a:off x="4317902" y="36163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9" name="Freeform 6">
            <a:extLst>
              <a:ext uri="{FF2B5EF4-FFF2-40B4-BE49-F238E27FC236}">
                <a16:creationId xmlns:a16="http://schemas.microsoft.com/office/drawing/2014/main" id="{C7DC8890-6BDF-4BB3-89F3-837EA526B93A}"/>
              </a:ext>
            </a:extLst>
          </p:cNvPr>
          <p:cNvSpPr>
            <a:spLocks/>
          </p:cNvSpPr>
          <p:nvPr/>
        </p:nvSpPr>
        <p:spPr bwMode="auto">
          <a:xfrm rot="6482208">
            <a:off x="4317902" y="402178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0" name="Freeform 6">
            <a:extLst>
              <a:ext uri="{FF2B5EF4-FFF2-40B4-BE49-F238E27FC236}">
                <a16:creationId xmlns:a16="http://schemas.microsoft.com/office/drawing/2014/main" id="{883CC7EF-A12B-4AEE-9F3F-D01ACC652CB9}"/>
              </a:ext>
            </a:extLst>
          </p:cNvPr>
          <p:cNvSpPr>
            <a:spLocks/>
          </p:cNvSpPr>
          <p:nvPr/>
        </p:nvSpPr>
        <p:spPr bwMode="auto">
          <a:xfrm rot="6711995">
            <a:off x="4317902" y="45200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1" name="Freeform 6">
            <a:extLst>
              <a:ext uri="{FF2B5EF4-FFF2-40B4-BE49-F238E27FC236}">
                <a16:creationId xmlns:a16="http://schemas.microsoft.com/office/drawing/2014/main" id="{BAA5027A-E320-4361-A358-5EABD189652E}"/>
              </a:ext>
            </a:extLst>
          </p:cNvPr>
          <p:cNvSpPr>
            <a:spLocks/>
          </p:cNvSpPr>
          <p:nvPr/>
        </p:nvSpPr>
        <p:spPr bwMode="auto">
          <a:xfrm rot="6941782">
            <a:off x="4317902" y="51088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2" name="Freeform 6">
            <a:extLst>
              <a:ext uri="{FF2B5EF4-FFF2-40B4-BE49-F238E27FC236}">
                <a16:creationId xmlns:a16="http://schemas.microsoft.com/office/drawing/2014/main" id="{09D2AD63-9A51-4E6B-BDA9-15D146E075D3}"/>
              </a:ext>
            </a:extLst>
          </p:cNvPr>
          <p:cNvSpPr>
            <a:spLocks/>
          </p:cNvSpPr>
          <p:nvPr/>
        </p:nvSpPr>
        <p:spPr bwMode="auto">
          <a:xfrm rot="7171569">
            <a:off x="4317902" y="578559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3" name="Freeform 6">
            <a:extLst>
              <a:ext uri="{FF2B5EF4-FFF2-40B4-BE49-F238E27FC236}">
                <a16:creationId xmlns:a16="http://schemas.microsoft.com/office/drawing/2014/main" id="{D2CFD7BE-62CE-4FF9-B27F-CEBB0A874BA6}"/>
              </a:ext>
            </a:extLst>
          </p:cNvPr>
          <p:cNvSpPr>
            <a:spLocks/>
          </p:cNvSpPr>
          <p:nvPr/>
        </p:nvSpPr>
        <p:spPr bwMode="auto">
          <a:xfrm rot="7401357">
            <a:off x="4317902" y="65472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4" name="Freeform 6">
            <a:extLst>
              <a:ext uri="{FF2B5EF4-FFF2-40B4-BE49-F238E27FC236}">
                <a16:creationId xmlns:a16="http://schemas.microsoft.com/office/drawing/2014/main" id="{A7CB1A61-EC49-4551-8AB5-FB99C7C56D92}"/>
              </a:ext>
            </a:extLst>
          </p:cNvPr>
          <p:cNvSpPr>
            <a:spLocks/>
          </p:cNvSpPr>
          <p:nvPr/>
        </p:nvSpPr>
        <p:spPr bwMode="auto">
          <a:xfrm rot="7631144">
            <a:off x="4317902" y="739037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5" name="Freeform 6">
            <a:extLst>
              <a:ext uri="{FF2B5EF4-FFF2-40B4-BE49-F238E27FC236}">
                <a16:creationId xmlns:a16="http://schemas.microsoft.com/office/drawing/2014/main" id="{FD3E5C67-B044-460F-99B4-8E6C67B640A3}"/>
              </a:ext>
            </a:extLst>
          </p:cNvPr>
          <p:cNvSpPr>
            <a:spLocks/>
          </p:cNvSpPr>
          <p:nvPr/>
        </p:nvSpPr>
        <p:spPr bwMode="auto">
          <a:xfrm rot="7860931">
            <a:off x="4317902" y="831126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6" name="Freeform 6">
            <a:extLst>
              <a:ext uri="{FF2B5EF4-FFF2-40B4-BE49-F238E27FC236}">
                <a16:creationId xmlns:a16="http://schemas.microsoft.com/office/drawing/2014/main" id="{F0A8F5D8-BE7D-44DA-B99B-5FFD8D6ED2E5}"/>
              </a:ext>
            </a:extLst>
          </p:cNvPr>
          <p:cNvSpPr>
            <a:spLocks/>
          </p:cNvSpPr>
          <p:nvPr/>
        </p:nvSpPr>
        <p:spPr bwMode="auto">
          <a:xfrm rot="8090718">
            <a:off x="4317902" y="930580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7" name="Freeform 6">
            <a:extLst>
              <a:ext uri="{FF2B5EF4-FFF2-40B4-BE49-F238E27FC236}">
                <a16:creationId xmlns:a16="http://schemas.microsoft.com/office/drawing/2014/main" id="{A3524FA3-7C55-43EB-B098-5BBB87054481}"/>
              </a:ext>
            </a:extLst>
          </p:cNvPr>
          <p:cNvSpPr>
            <a:spLocks/>
          </p:cNvSpPr>
          <p:nvPr/>
        </p:nvSpPr>
        <p:spPr bwMode="auto">
          <a:xfrm rot="8320505">
            <a:off x="4317901" y="103694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8" name="Freeform 6">
            <a:extLst>
              <a:ext uri="{FF2B5EF4-FFF2-40B4-BE49-F238E27FC236}">
                <a16:creationId xmlns:a16="http://schemas.microsoft.com/office/drawing/2014/main" id="{EB43AF4E-9436-4574-912B-A0B70FD7F39D}"/>
              </a:ext>
            </a:extLst>
          </p:cNvPr>
          <p:cNvSpPr>
            <a:spLocks/>
          </p:cNvSpPr>
          <p:nvPr/>
        </p:nvSpPr>
        <p:spPr bwMode="auto">
          <a:xfrm rot="8550293">
            <a:off x="4317901" y="1149764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9" name="Freeform 6">
            <a:extLst>
              <a:ext uri="{FF2B5EF4-FFF2-40B4-BE49-F238E27FC236}">
                <a16:creationId xmlns:a16="http://schemas.microsoft.com/office/drawing/2014/main" id="{7988C9DA-B488-4ADE-A87B-7A391150157C}"/>
              </a:ext>
            </a:extLst>
          </p:cNvPr>
          <p:cNvSpPr>
            <a:spLocks/>
          </p:cNvSpPr>
          <p:nvPr/>
        </p:nvSpPr>
        <p:spPr bwMode="auto">
          <a:xfrm rot="8780079">
            <a:off x="4317901" y="126851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0" name="Freeform 6">
            <a:extLst>
              <a:ext uri="{FF2B5EF4-FFF2-40B4-BE49-F238E27FC236}">
                <a16:creationId xmlns:a16="http://schemas.microsoft.com/office/drawing/2014/main" id="{F3F62C64-1694-4DAD-BE82-FAA910B037FC}"/>
              </a:ext>
            </a:extLst>
          </p:cNvPr>
          <p:cNvSpPr>
            <a:spLocks/>
          </p:cNvSpPr>
          <p:nvPr/>
        </p:nvSpPr>
        <p:spPr bwMode="auto">
          <a:xfrm rot="9009868">
            <a:off x="4317901" y="139268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1" name="Freeform 6">
            <a:extLst>
              <a:ext uri="{FF2B5EF4-FFF2-40B4-BE49-F238E27FC236}">
                <a16:creationId xmlns:a16="http://schemas.microsoft.com/office/drawing/2014/main" id="{AE51CE8D-8794-4667-AA4A-51A4C7AE2036}"/>
              </a:ext>
            </a:extLst>
          </p:cNvPr>
          <p:cNvSpPr>
            <a:spLocks/>
          </p:cNvSpPr>
          <p:nvPr/>
        </p:nvSpPr>
        <p:spPr bwMode="auto">
          <a:xfrm rot="9239654">
            <a:off x="4317901" y="152170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2" name="Freeform 6">
            <a:extLst>
              <a:ext uri="{FF2B5EF4-FFF2-40B4-BE49-F238E27FC236}">
                <a16:creationId xmlns:a16="http://schemas.microsoft.com/office/drawing/2014/main" id="{B2858AC4-5112-4816-8E6B-893F2996B0A8}"/>
              </a:ext>
            </a:extLst>
          </p:cNvPr>
          <p:cNvSpPr>
            <a:spLocks/>
          </p:cNvSpPr>
          <p:nvPr/>
        </p:nvSpPr>
        <p:spPr bwMode="auto">
          <a:xfrm rot="9469442">
            <a:off x="4317901" y="165499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3" name="Freeform 6">
            <a:extLst>
              <a:ext uri="{FF2B5EF4-FFF2-40B4-BE49-F238E27FC236}">
                <a16:creationId xmlns:a16="http://schemas.microsoft.com/office/drawing/2014/main" id="{9FD2D104-1381-49F1-9D0B-0DC71D27B9AD}"/>
              </a:ext>
            </a:extLst>
          </p:cNvPr>
          <p:cNvSpPr>
            <a:spLocks/>
          </p:cNvSpPr>
          <p:nvPr/>
        </p:nvSpPr>
        <p:spPr bwMode="auto">
          <a:xfrm rot="9699229">
            <a:off x="4317901" y="179197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4" name="Freeform 6">
            <a:extLst>
              <a:ext uri="{FF2B5EF4-FFF2-40B4-BE49-F238E27FC236}">
                <a16:creationId xmlns:a16="http://schemas.microsoft.com/office/drawing/2014/main" id="{9655F409-20CB-4922-9E76-417F5A3EE8AC}"/>
              </a:ext>
            </a:extLst>
          </p:cNvPr>
          <p:cNvSpPr>
            <a:spLocks/>
          </p:cNvSpPr>
          <p:nvPr/>
        </p:nvSpPr>
        <p:spPr bwMode="auto">
          <a:xfrm rot="9929017">
            <a:off x="4317901" y="193203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5" name="Freeform 6">
            <a:extLst>
              <a:ext uri="{FF2B5EF4-FFF2-40B4-BE49-F238E27FC236}">
                <a16:creationId xmlns:a16="http://schemas.microsoft.com/office/drawing/2014/main" id="{C11327FE-F1E9-41D8-BF8A-84C99B5B9A75}"/>
              </a:ext>
            </a:extLst>
          </p:cNvPr>
          <p:cNvSpPr>
            <a:spLocks/>
          </p:cNvSpPr>
          <p:nvPr/>
        </p:nvSpPr>
        <p:spPr bwMode="auto">
          <a:xfrm rot="10158803">
            <a:off x="4317901" y="2074526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6" name="Freeform 6">
            <a:extLst>
              <a:ext uri="{FF2B5EF4-FFF2-40B4-BE49-F238E27FC236}">
                <a16:creationId xmlns:a16="http://schemas.microsoft.com/office/drawing/2014/main" id="{A6F8C4B2-0BCB-4B60-9E14-157CCA3FAAF9}"/>
              </a:ext>
            </a:extLst>
          </p:cNvPr>
          <p:cNvSpPr>
            <a:spLocks/>
          </p:cNvSpPr>
          <p:nvPr/>
        </p:nvSpPr>
        <p:spPr bwMode="auto">
          <a:xfrm rot="10388591">
            <a:off x="4317901" y="221883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7" name="Freeform 6">
            <a:extLst>
              <a:ext uri="{FF2B5EF4-FFF2-40B4-BE49-F238E27FC236}">
                <a16:creationId xmlns:a16="http://schemas.microsoft.com/office/drawing/2014/main" id="{D0CE90BB-72EC-4B45-8F48-9C74A11E72D1}"/>
              </a:ext>
            </a:extLst>
          </p:cNvPr>
          <p:cNvSpPr>
            <a:spLocks/>
          </p:cNvSpPr>
          <p:nvPr/>
        </p:nvSpPr>
        <p:spPr bwMode="auto">
          <a:xfrm rot="10618378">
            <a:off x="4317901" y="236430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8" name="Freeform 6">
            <a:extLst>
              <a:ext uri="{FF2B5EF4-FFF2-40B4-BE49-F238E27FC236}">
                <a16:creationId xmlns:a16="http://schemas.microsoft.com/office/drawing/2014/main" id="{2896D23F-30C2-4332-8536-6A29FF493E13}"/>
              </a:ext>
            </a:extLst>
          </p:cNvPr>
          <p:cNvSpPr>
            <a:spLocks/>
          </p:cNvSpPr>
          <p:nvPr/>
        </p:nvSpPr>
        <p:spPr bwMode="auto">
          <a:xfrm rot="10848166">
            <a:off x="4317901" y="2510291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09" name="Freeform 6">
            <a:extLst>
              <a:ext uri="{FF2B5EF4-FFF2-40B4-BE49-F238E27FC236}">
                <a16:creationId xmlns:a16="http://schemas.microsoft.com/office/drawing/2014/main" id="{7AB9A03A-A1EC-45F7-BAAB-E615A8410F7C}"/>
              </a:ext>
            </a:extLst>
          </p:cNvPr>
          <p:cNvSpPr>
            <a:spLocks/>
          </p:cNvSpPr>
          <p:nvPr/>
        </p:nvSpPr>
        <p:spPr bwMode="auto">
          <a:xfrm rot="11077952">
            <a:off x="4317901" y="265614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0" name="Freeform 6">
            <a:extLst>
              <a:ext uri="{FF2B5EF4-FFF2-40B4-BE49-F238E27FC236}">
                <a16:creationId xmlns:a16="http://schemas.microsoft.com/office/drawing/2014/main" id="{227A0844-0B8C-4285-ABF3-9A3AFF6AE1E1}"/>
              </a:ext>
            </a:extLst>
          </p:cNvPr>
          <p:cNvSpPr>
            <a:spLocks/>
          </p:cNvSpPr>
          <p:nvPr/>
        </p:nvSpPr>
        <p:spPr bwMode="auto">
          <a:xfrm rot="11307739">
            <a:off x="4317901" y="2801202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1" name="Freeform 6">
            <a:extLst>
              <a:ext uri="{FF2B5EF4-FFF2-40B4-BE49-F238E27FC236}">
                <a16:creationId xmlns:a16="http://schemas.microsoft.com/office/drawing/2014/main" id="{9A522349-6114-4008-B723-F6C07BE9E528}"/>
              </a:ext>
            </a:extLst>
          </p:cNvPr>
          <p:cNvSpPr>
            <a:spLocks/>
          </p:cNvSpPr>
          <p:nvPr/>
        </p:nvSpPr>
        <p:spPr bwMode="auto">
          <a:xfrm rot="11537527">
            <a:off x="4317901" y="2944833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2" name="Freeform 6">
            <a:extLst>
              <a:ext uri="{FF2B5EF4-FFF2-40B4-BE49-F238E27FC236}">
                <a16:creationId xmlns:a16="http://schemas.microsoft.com/office/drawing/2014/main" id="{F7495407-4ABE-4E2F-B203-1397888216D3}"/>
              </a:ext>
            </a:extLst>
          </p:cNvPr>
          <p:cNvSpPr>
            <a:spLocks/>
          </p:cNvSpPr>
          <p:nvPr/>
        </p:nvSpPr>
        <p:spPr bwMode="auto">
          <a:xfrm rot="11767313">
            <a:off x="4317901" y="3086382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3" name="Freeform 6">
            <a:extLst>
              <a:ext uri="{FF2B5EF4-FFF2-40B4-BE49-F238E27FC236}">
                <a16:creationId xmlns:a16="http://schemas.microsoft.com/office/drawing/2014/main" id="{3BF5CD72-F7AB-4F13-8F4E-C9402657A5AE}"/>
              </a:ext>
            </a:extLst>
          </p:cNvPr>
          <p:cNvSpPr>
            <a:spLocks/>
          </p:cNvSpPr>
          <p:nvPr/>
        </p:nvSpPr>
        <p:spPr bwMode="auto">
          <a:xfrm rot="11997101">
            <a:off x="4317901" y="322522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4" name="Freeform 6">
            <a:extLst>
              <a:ext uri="{FF2B5EF4-FFF2-40B4-BE49-F238E27FC236}">
                <a16:creationId xmlns:a16="http://schemas.microsoft.com/office/drawing/2014/main" id="{C7CC775D-4AEC-4466-ADDC-B80F9B9D2FFB}"/>
              </a:ext>
            </a:extLst>
          </p:cNvPr>
          <p:cNvSpPr>
            <a:spLocks/>
          </p:cNvSpPr>
          <p:nvPr/>
        </p:nvSpPr>
        <p:spPr bwMode="auto">
          <a:xfrm rot="12226888">
            <a:off x="4317901" y="336072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5" name="Freeform 6">
            <a:extLst>
              <a:ext uri="{FF2B5EF4-FFF2-40B4-BE49-F238E27FC236}">
                <a16:creationId xmlns:a16="http://schemas.microsoft.com/office/drawing/2014/main" id="{7DC4FE3C-B1F7-4BA8-825C-97FF1AFAE87C}"/>
              </a:ext>
            </a:extLst>
          </p:cNvPr>
          <p:cNvSpPr>
            <a:spLocks/>
          </p:cNvSpPr>
          <p:nvPr/>
        </p:nvSpPr>
        <p:spPr bwMode="auto">
          <a:xfrm rot="12456676">
            <a:off x="4317901" y="349230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39193843-AF75-4C7D-8693-036C356BFC2C}"/>
              </a:ext>
            </a:extLst>
          </p:cNvPr>
          <p:cNvGrpSpPr/>
          <p:nvPr/>
        </p:nvGrpSpPr>
        <p:grpSpPr>
          <a:xfrm>
            <a:off x="5595645" y="2860386"/>
            <a:ext cx="1000710" cy="1137228"/>
            <a:chOff x="9082748" y="4072396"/>
            <a:chExt cx="2102622" cy="2389465"/>
          </a:xfrm>
        </p:grpSpPr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58B33FF5-0AFD-4149-BDE3-89F2F95214C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67167" y="4944281"/>
              <a:ext cx="733782" cy="645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CCA531E9-A3BC-4079-9D27-D6BF851B4E6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725776" y="4907858"/>
              <a:ext cx="816566" cy="71854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60E0EB2F-8DAF-4379-9252-0554FA62EF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84384" y="4871435"/>
              <a:ext cx="899350" cy="79138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08CEF9AA-8348-4994-BB9D-4953ADC986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2991" y="4835012"/>
              <a:ext cx="982135" cy="86423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4EE2C023-F689-4739-88D8-717325C4B7D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1599" y="4798588"/>
              <a:ext cx="1064919" cy="93708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08BD83B2-54BC-436F-956D-EC28FA354A9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60207" y="4762166"/>
              <a:ext cx="1147703" cy="10099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0980AC1D-4408-490C-B216-26B0F0A0910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18815" y="4725742"/>
              <a:ext cx="1230487" cy="108277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9A7914A1-6766-41C8-9848-C18B517C0F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77423" y="4689319"/>
              <a:ext cx="1313271" cy="11556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445FD204-3525-4C18-8F19-16B295C420D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436030" y="4652895"/>
              <a:ext cx="1396055" cy="12284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B59C5330-1199-43A6-86A1-94322293888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94639" y="4616472"/>
              <a:ext cx="1478839" cy="130131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B139F3CD-0B62-46C1-BB08-DF45066849D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53247" y="4580050"/>
              <a:ext cx="1561624" cy="137415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04A68430-5E24-4E34-AC12-24EDC82EBF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1854" y="4543626"/>
              <a:ext cx="1644408" cy="144700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ABE5AB85-E5BF-4A86-8033-D23F82AEDF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70463" y="4507203"/>
              <a:ext cx="1727192" cy="151985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3E4D4EE1-984F-43A9-803E-2CA68C5952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29071" y="4470780"/>
              <a:ext cx="1809976" cy="159269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F3B7FEE1-8743-44A7-8B80-94DADFAF987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87678" y="4434356"/>
              <a:ext cx="1892760" cy="166554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78ACBF80-3F96-4F38-9D22-6D08B10BF4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46287" y="4397933"/>
              <a:ext cx="1975545" cy="173839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29B02AF7-2C3A-442F-AA99-58264DF2D81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104895" y="4361510"/>
              <a:ext cx="2058328" cy="181123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016D3BE4-B777-4AEF-81EA-40E5D161D1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63503" y="4325087"/>
              <a:ext cx="2141113" cy="18840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2D9EA70D-7E77-4FBD-8D41-63D5987329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022111" y="4288664"/>
              <a:ext cx="2223897" cy="195692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CFF0ACCC-59D7-4F5F-BB3B-0DCA18B824C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80718" y="4252241"/>
              <a:ext cx="2306681" cy="20297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8B27043C-CEED-4A34-8F53-BFD0E6BF9A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939326" y="4215818"/>
              <a:ext cx="2389465" cy="21026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63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1" name="Freeform 6">
            <a:extLst>
              <a:ext uri="{FF2B5EF4-FFF2-40B4-BE49-F238E27FC236}">
                <a16:creationId xmlns:a16="http://schemas.microsoft.com/office/drawing/2014/main" id="{CB145E71-5818-4675-836B-12D24389C17E}"/>
              </a:ext>
            </a:extLst>
          </p:cNvPr>
          <p:cNvSpPr>
            <a:spLocks/>
          </p:cNvSpPr>
          <p:nvPr/>
        </p:nvSpPr>
        <p:spPr bwMode="auto">
          <a:xfrm rot="7105263">
            <a:off x="3562856" y="1199945"/>
            <a:ext cx="5066290" cy="4458107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2" name="Freeform 6">
            <a:extLst>
              <a:ext uri="{FF2B5EF4-FFF2-40B4-BE49-F238E27FC236}">
                <a16:creationId xmlns:a16="http://schemas.microsoft.com/office/drawing/2014/main" id="{C2462E30-656B-41DB-AF70-557DB6F219E0}"/>
              </a:ext>
            </a:extLst>
          </p:cNvPr>
          <p:cNvSpPr>
            <a:spLocks/>
          </p:cNvSpPr>
          <p:nvPr/>
        </p:nvSpPr>
        <p:spPr bwMode="auto">
          <a:xfrm rot="7673685">
            <a:off x="3530302" y="1171298"/>
            <a:ext cx="5131396" cy="4515400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" name="Freeform 6">
            <a:extLst>
              <a:ext uri="{FF2B5EF4-FFF2-40B4-BE49-F238E27FC236}">
                <a16:creationId xmlns:a16="http://schemas.microsoft.com/office/drawing/2014/main" id="{EF0CF9F6-F5A0-4411-9289-DC0B77B8ED3B}"/>
              </a:ext>
            </a:extLst>
          </p:cNvPr>
          <p:cNvSpPr>
            <a:spLocks/>
          </p:cNvSpPr>
          <p:nvPr/>
        </p:nvSpPr>
        <p:spPr bwMode="auto">
          <a:xfrm rot="8242105">
            <a:off x="3497748" y="1142652"/>
            <a:ext cx="5196507" cy="4572700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4" name="Freeform 6">
            <a:extLst>
              <a:ext uri="{FF2B5EF4-FFF2-40B4-BE49-F238E27FC236}">
                <a16:creationId xmlns:a16="http://schemas.microsoft.com/office/drawing/2014/main" id="{24AB5D0A-9D2A-420F-9CA8-6D5438665F1D}"/>
              </a:ext>
            </a:extLst>
          </p:cNvPr>
          <p:cNvSpPr>
            <a:spLocks/>
          </p:cNvSpPr>
          <p:nvPr/>
        </p:nvSpPr>
        <p:spPr bwMode="auto">
          <a:xfrm rot="8810526">
            <a:off x="3465191" y="1114003"/>
            <a:ext cx="5261615" cy="4629985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5" name="组合 292">
            <a:extLst>
              <a:ext uri="{FF2B5EF4-FFF2-40B4-BE49-F238E27FC236}">
                <a16:creationId xmlns:a16="http://schemas.microsoft.com/office/drawing/2014/main" id="{B3CF6BE2-F5E5-4900-97CC-387BCE8C1B1F}"/>
              </a:ext>
            </a:extLst>
          </p:cNvPr>
          <p:cNvGrpSpPr/>
          <p:nvPr/>
        </p:nvGrpSpPr>
        <p:grpSpPr>
          <a:xfrm>
            <a:off x="3302420" y="928407"/>
            <a:ext cx="5587159" cy="5001179"/>
            <a:chOff x="2869692" y="822608"/>
            <a:chExt cx="5805820" cy="5196909"/>
          </a:xfrm>
        </p:grpSpPr>
        <p:sp>
          <p:nvSpPr>
            <p:cNvPr id="153" name="Freeform 6">
              <a:extLst>
                <a:ext uri="{FF2B5EF4-FFF2-40B4-BE49-F238E27FC236}">
                  <a16:creationId xmlns:a16="http://schemas.microsoft.com/office/drawing/2014/main" id="{F34B909E-AECD-4A4F-91AE-D0472E35126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3884544" y="1759656"/>
              <a:ext cx="3776117" cy="3322814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4929EDA4-3837-4C25-85D1-73339F553C31}"/>
                </a:ext>
              </a:extLst>
            </p:cNvPr>
            <p:cNvSpPr>
              <a:spLocks/>
            </p:cNvSpPr>
            <p:nvPr/>
          </p:nvSpPr>
          <p:spPr bwMode="auto">
            <a:xfrm rot="16768421">
              <a:off x="3850716" y="1729888"/>
              <a:ext cx="3843773" cy="3382349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6">
              <a:extLst>
                <a:ext uri="{FF2B5EF4-FFF2-40B4-BE49-F238E27FC236}">
                  <a16:creationId xmlns:a16="http://schemas.microsoft.com/office/drawing/2014/main" id="{6D6890AD-78D1-4B29-9430-707FC79EA177}"/>
                </a:ext>
              </a:extLst>
            </p:cNvPr>
            <p:cNvSpPr>
              <a:spLocks/>
            </p:cNvSpPr>
            <p:nvPr/>
          </p:nvSpPr>
          <p:spPr bwMode="auto">
            <a:xfrm rot="17336842">
              <a:off x="3816888" y="1700120"/>
              <a:ext cx="3911430" cy="344188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6">
              <a:extLst>
                <a:ext uri="{FF2B5EF4-FFF2-40B4-BE49-F238E27FC236}">
                  <a16:creationId xmlns:a16="http://schemas.microsoft.com/office/drawing/2014/main" id="{DAF717F6-D38E-4860-897E-D4FFB6CBAE34}"/>
                </a:ext>
              </a:extLst>
            </p:cNvPr>
            <p:cNvSpPr>
              <a:spLocks/>
            </p:cNvSpPr>
            <p:nvPr/>
          </p:nvSpPr>
          <p:spPr bwMode="auto">
            <a:xfrm rot="17905263">
              <a:off x="3783059" y="1670353"/>
              <a:ext cx="3979088" cy="3501418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6">
              <a:extLst>
                <a:ext uri="{FF2B5EF4-FFF2-40B4-BE49-F238E27FC236}">
                  <a16:creationId xmlns:a16="http://schemas.microsoft.com/office/drawing/2014/main" id="{A378E8E7-6643-477F-B097-9174C1A9168F}"/>
                </a:ext>
              </a:extLst>
            </p:cNvPr>
            <p:cNvSpPr>
              <a:spLocks/>
            </p:cNvSpPr>
            <p:nvPr/>
          </p:nvSpPr>
          <p:spPr bwMode="auto">
            <a:xfrm rot="18473684">
              <a:off x="3749230" y="1640585"/>
              <a:ext cx="4046744" cy="3560953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4E1486C0-E234-4DF6-A78C-33C8C5E8EFBD}"/>
                </a:ext>
              </a:extLst>
            </p:cNvPr>
            <p:cNvSpPr>
              <a:spLocks/>
            </p:cNvSpPr>
            <p:nvPr/>
          </p:nvSpPr>
          <p:spPr bwMode="auto">
            <a:xfrm rot="19042105">
              <a:off x="3715401" y="1610819"/>
              <a:ext cx="4114402" cy="362048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97C321C2-F1EC-4E45-89F4-F4FC4430AF7B}"/>
                </a:ext>
              </a:extLst>
            </p:cNvPr>
            <p:cNvSpPr>
              <a:spLocks/>
            </p:cNvSpPr>
            <p:nvPr/>
          </p:nvSpPr>
          <p:spPr bwMode="auto">
            <a:xfrm rot="19610526">
              <a:off x="3681574" y="1581051"/>
              <a:ext cx="4182058" cy="368002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6">
              <a:extLst>
                <a:ext uri="{FF2B5EF4-FFF2-40B4-BE49-F238E27FC236}">
                  <a16:creationId xmlns:a16="http://schemas.microsoft.com/office/drawing/2014/main" id="{0F37C13C-13A1-41FA-8ED0-36E877924F91}"/>
                </a:ext>
              </a:extLst>
            </p:cNvPr>
            <p:cNvSpPr>
              <a:spLocks/>
            </p:cNvSpPr>
            <p:nvPr/>
          </p:nvSpPr>
          <p:spPr bwMode="auto">
            <a:xfrm rot="20178947">
              <a:off x="3647745" y="1551284"/>
              <a:ext cx="4249715" cy="373955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6">
              <a:extLst>
                <a:ext uri="{FF2B5EF4-FFF2-40B4-BE49-F238E27FC236}">
                  <a16:creationId xmlns:a16="http://schemas.microsoft.com/office/drawing/2014/main" id="{15877614-5470-485A-A3A9-D9ABE277288A}"/>
                </a:ext>
              </a:extLst>
            </p:cNvPr>
            <p:cNvSpPr>
              <a:spLocks/>
            </p:cNvSpPr>
            <p:nvPr/>
          </p:nvSpPr>
          <p:spPr bwMode="auto">
            <a:xfrm rot="20747368">
              <a:off x="3613916" y="1521516"/>
              <a:ext cx="4317371" cy="379909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6">
              <a:extLst>
                <a:ext uri="{FF2B5EF4-FFF2-40B4-BE49-F238E27FC236}">
                  <a16:creationId xmlns:a16="http://schemas.microsoft.com/office/drawing/2014/main" id="{72CAC97A-A288-419E-B509-C1DF8C3FEA33}"/>
                </a:ext>
              </a:extLst>
            </p:cNvPr>
            <p:cNvSpPr>
              <a:spLocks/>
            </p:cNvSpPr>
            <p:nvPr/>
          </p:nvSpPr>
          <p:spPr bwMode="auto">
            <a:xfrm rot="21315790">
              <a:off x="3580088" y="1491749"/>
              <a:ext cx="4385029" cy="385862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6">
              <a:extLst>
                <a:ext uri="{FF2B5EF4-FFF2-40B4-BE49-F238E27FC236}">
                  <a16:creationId xmlns:a16="http://schemas.microsoft.com/office/drawing/2014/main" id="{65EDC24D-B41E-44C9-9D3B-6BCF9CF4A73D}"/>
                </a:ext>
              </a:extLst>
            </p:cNvPr>
            <p:cNvSpPr>
              <a:spLocks/>
            </p:cNvSpPr>
            <p:nvPr/>
          </p:nvSpPr>
          <p:spPr bwMode="auto">
            <a:xfrm rot="284211">
              <a:off x="3546260" y="1461981"/>
              <a:ext cx="4452685" cy="3918162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6">
              <a:extLst>
                <a:ext uri="{FF2B5EF4-FFF2-40B4-BE49-F238E27FC236}">
                  <a16:creationId xmlns:a16="http://schemas.microsoft.com/office/drawing/2014/main" id="{68038A3C-BC6D-44F6-ADAA-49B341DAD76D}"/>
                </a:ext>
              </a:extLst>
            </p:cNvPr>
            <p:cNvSpPr>
              <a:spLocks/>
            </p:cNvSpPr>
            <p:nvPr/>
          </p:nvSpPr>
          <p:spPr bwMode="auto">
            <a:xfrm rot="852632">
              <a:off x="3512432" y="1432214"/>
              <a:ext cx="4520342" cy="397769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6">
              <a:extLst>
                <a:ext uri="{FF2B5EF4-FFF2-40B4-BE49-F238E27FC236}">
                  <a16:creationId xmlns:a16="http://schemas.microsoft.com/office/drawing/2014/main" id="{0DBD7222-45C7-4F2A-A123-6BD4C19B867C}"/>
                </a:ext>
              </a:extLst>
            </p:cNvPr>
            <p:cNvSpPr>
              <a:spLocks/>
            </p:cNvSpPr>
            <p:nvPr/>
          </p:nvSpPr>
          <p:spPr bwMode="auto">
            <a:xfrm rot="1421053">
              <a:off x="3478603" y="1402446"/>
              <a:ext cx="4587998" cy="403723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6">
              <a:extLst>
                <a:ext uri="{FF2B5EF4-FFF2-40B4-BE49-F238E27FC236}">
                  <a16:creationId xmlns:a16="http://schemas.microsoft.com/office/drawing/2014/main" id="{CE1C1064-D2FF-4840-8421-0C3752AD5FC8}"/>
                </a:ext>
              </a:extLst>
            </p:cNvPr>
            <p:cNvSpPr>
              <a:spLocks/>
            </p:cNvSpPr>
            <p:nvPr/>
          </p:nvSpPr>
          <p:spPr bwMode="auto">
            <a:xfrm rot="1989474">
              <a:off x="3444774" y="1372680"/>
              <a:ext cx="4655655" cy="409676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6">
              <a:extLst>
                <a:ext uri="{FF2B5EF4-FFF2-40B4-BE49-F238E27FC236}">
                  <a16:creationId xmlns:a16="http://schemas.microsoft.com/office/drawing/2014/main" id="{CDCA5D37-005A-4C03-8ECD-07BCCD4A6E13}"/>
                </a:ext>
              </a:extLst>
            </p:cNvPr>
            <p:cNvSpPr>
              <a:spLocks/>
            </p:cNvSpPr>
            <p:nvPr/>
          </p:nvSpPr>
          <p:spPr bwMode="auto">
            <a:xfrm rot="2557895">
              <a:off x="3410947" y="1342912"/>
              <a:ext cx="4723312" cy="415630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6">
              <a:extLst>
                <a:ext uri="{FF2B5EF4-FFF2-40B4-BE49-F238E27FC236}">
                  <a16:creationId xmlns:a16="http://schemas.microsoft.com/office/drawing/2014/main" id="{55A92C83-851C-487C-B183-A885ECA1D50E}"/>
                </a:ext>
              </a:extLst>
            </p:cNvPr>
            <p:cNvSpPr>
              <a:spLocks/>
            </p:cNvSpPr>
            <p:nvPr/>
          </p:nvSpPr>
          <p:spPr bwMode="auto">
            <a:xfrm rot="3126316">
              <a:off x="3377119" y="1313144"/>
              <a:ext cx="4790968" cy="421583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6">
              <a:extLst>
                <a:ext uri="{FF2B5EF4-FFF2-40B4-BE49-F238E27FC236}">
                  <a16:creationId xmlns:a16="http://schemas.microsoft.com/office/drawing/2014/main" id="{2CFD6971-CCD8-4EB5-9F47-60DA7A3127AC}"/>
                </a:ext>
              </a:extLst>
            </p:cNvPr>
            <p:cNvSpPr>
              <a:spLocks/>
            </p:cNvSpPr>
            <p:nvPr/>
          </p:nvSpPr>
          <p:spPr bwMode="auto">
            <a:xfrm rot="3694737">
              <a:off x="3343290" y="1283376"/>
              <a:ext cx="4858624" cy="427537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6">
              <a:extLst>
                <a:ext uri="{FF2B5EF4-FFF2-40B4-BE49-F238E27FC236}">
                  <a16:creationId xmlns:a16="http://schemas.microsoft.com/office/drawing/2014/main" id="{20163EC1-E888-4D6D-8B07-25272411D6F3}"/>
                </a:ext>
              </a:extLst>
            </p:cNvPr>
            <p:cNvSpPr>
              <a:spLocks/>
            </p:cNvSpPr>
            <p:nvPr/>
          </p:nvSpPr>
          <p:spPr bwMode="auto">
            <a:xfrm rot="4263158">
              <a:off x="3309461" y="1253610"/>
              <a:ext cx="4926282" cy="433490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6">
              <a:extLst>
                <a:ext uri="{FF2B5EF4-FFF2-40B4-BE49-F238E27FC236}">
                  <a16:creationId xmlns:a16="http://schemas.microsoft.com/office/drawing/2014/main" id="{2EF1791A-53BC-4FB0-AAE6-6E79DA8C9CAF}"/>
                </a:ext>
              </a:extLst>
            </p:cNvPr>
            <p:cNvSpPr>
              <a:spLocks/>
            </p:cNvSpPr>
            <p:nvPr/>
          </p:nvSpPr>
          <p:spPr bwMode="auto">
            <a:xfrm rot="4831579">
              <a:off x="3275634" y="1223842"/>
              <a:ext cx="4993938" cy="439444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6">
              <a:extLst>
                <a:ext uri="{FF2B5EF4-FFF2-40B4-BE49-F238E27FC236}">
                  <a16:creationId xmlns:a16="http://schemas.microsoft.com/office/drawing/2014/main" id="{3EEDE37A-AB73-4732-9EE7-403B658C1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241805" y="1194075"/>
              <a:ext cx="5061595" cy="4453976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6">
              <a:extLst>
                <a:ext uri="{FF2B5EF4-FFF2-40B4-BE49-F238E27FC236}">
                  <a16:creationId xmlns:a16="http://schemas.microsoft.com/office/drawing/2014/main" id="{7A4490FD-7042-424E-A74E-F942CBA76993}"/>
                </a:ext>
              </a:extLst>
            </p:cNvPr>
            <p:cNvSpPr>
              <a:spLocks/>
            </p:cNvSpPr>
            <p:nvPr/>
          </p:nvSpPr>
          <p:spPr bwMode="auto">
            <a:xfrm rot="5968422">
              <a:off x="3207976" y="1164307"/>
              <a:ext cx="5129251" cy="4513511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6">
              <a:extLst>
                <a:ext uri="{FF2B5EF4-FFF2-40B4-BE49-F238E27FC236}">
                  <a16:creationId xmlns:a16="http://schemas.microsoft.com/office/drawing/2014/main" id="{4FA8AC62-F5F8-4211-8F6E-A0E0109643F7}"/>
                </a:ext>
              </a:extLst>
            </p:cNvPr>
            <p:cNvSpPr>
              <a:spLocks/>
            </p:cNvSpPr>
            <p:nvPr/>
          </p:nvSpPr>
          <p:spPr bwMode="auto">
            <a:xfrm rot="6536842">
              <a:off x="3174148" y="1134539"/>
              <a:ext cx="5196909" cy="4573047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6">
              <a:extLst>
                <a:ext uri="{FF2B5EF4-FFF2-40B4-BE49-F238E27FC236}">
                  <a16:creationId xmlns:a16="http://schemas.microsoft.com/office/drawing/2014/main" id="{3A244BA9-E904-4BBF-9BD9-F2D8E2DFB61A}"/>
                </a:ext>
              </a:extLst>
            </p:cNvPr>
            <p:cNvSpPr>
              <a:spLocks/>
            </p:cNvSpPr>
            <p:nvPr/>
          </p:nvSpPr>
          <p:spPr bwMode="auto">
            <a:xfrm rot="9378948">
              <a:off x="3005005" y="985703"/>
              <a:ext cx="5535194" cy="487072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6">
              <a:extLst>
                <a:ext uri="{FF2B5EF4-FFF2-40B4-BE49-F238E27FC236}">
                  <a16:creationId xmlns:a16="http://schemas.microsoft.com/office/drawing/2014/main" id="{EB3962AD-CAEF-4640-84AE-5BEF1BC152B8}"/>
                </a:ext>
              </a:extLst>
            </p:cNvPr>
            <p:cNvSpPr>
              <a:spLocks/>
            </p:cNvSpPr>
            <p:nvPr/>
          </p:nvSpPr>
          <p:spPr bwMode="auto">
            <a:xfrm rot="9947368">
              <a:off x="2971178" y="955934"/>
              <a:ext cx="5602850" cy="493025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6">
              <a:extLst>
                <a:ext uri="{FF2B5EF4-FFF2-40B4-BE49-F238E27FC236}">
                  <a16:creationId xmlns:a16="http://schemas.microsoft.com/office/drawing/2014/main" id="{18AABF7A-C735-4F3C-BCA6-3DA6ABEAB1C8}"/>
                </a:ext>
              </a:extLst>
            </p:cNvPr>
            <p:cNvSpPr>
              <a:spLocks/>
            </p:cNvSpPr>
            <p:nvPr/>
          </p:nvSpPr>
          <p:spPr bwMode="auto">
            <a:xfrm rot="10515789">
              <a:off x="2937349" y="926168"/>
              <a:ext cx="5670506" cy="498979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6">
              <a:extLst>
                <a:ext uri="{FF2B5EF4-FFF2-40B4-BE49-F238E27FC236}">
                  <a16:creationId xmlns:a16="http://schemas.microsoft.com/office/drawing/2014/main" id="{1E577E05-3E99-40AF-97CE-CC627DA2FBA5}"/>
                </a:ext>
              </a:extLst>
            </p:cNvPr>
            <p:cNvSpPr>
              <a:spLocks/>
            </p:cNvSpPr>
            <p:nvPr/>
          </p:nvSpPr>
          <p:spPr bwMode="auto">
            <a:xfrm rot="11084211">
              <a:off x="2903520" y="896400"/>
              <a:ext cx="5738163" cy="5049325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6">
              <a:extLst>
                <a:ext uri="{FF2B5EF4-FFF2-40B4-BE49-F238E27FC236}">
                  <a16:creationId xmlns:a16="http://schemas.microsoft.com/office/drawing/2014/main" id="{0948C8E1-5851-4321-A4D5-D0C8E4833FF9}"/>
                </a:ext>
              </a:extLst>
            </p:cNvPr>
            <p:cNvSpPr>
              <a:spLocks/>
            </p:cNvSpPr>
            <p:nvPr/>
          </p:nvSpPr>
          <p:spPr bwMode="auto">
            <a:xfrm rot="11652632">
              <a:off x="2869692" y="866633"/>
              <a:ext cx="5805820" cy="5108860"/>
            </a:xfrm>
            <a:custGeom>
              <a:avLst/>
              <a:gdLst>
                <a:gd name="T0" fmla="*/ 170 w 561"/>
                <a:gd name="T1" fmla="*/ 499 h 499"/>
                <a:gd name="T2" fmla="*/ 120 w 561"/>
                <a:gd name="T3" fmla="*/ 470 h 499"/>
                <a:gd name="T4" fmla="*/ 9 w 561"/>
                <a:gd name="T5" fmla="*/ 278 h 499"/>
                <a:gd name="T6" fmla="*/ 9 w 561"/>
                <a:gd name="T7" fmla="*/ 220 h 499"/>
                <a:gd name="T8" fmla="*/ 120 w 561"/>
                <a:gd name="T9" fmla="*/ 29 h 499"/>
                <a:gd name="T10" fmla="*/ 170 w 561"/>
                <a:gd name="T11" fmla="*/ 0 h 499"/>
                <a:gd name="T12" fmla="*/ 391 w 561"/>
                <a:gd name="T13" fmla="*/ 0 h 499"/>
                <a:gd name="T14" fmla="*/ 441 w 561"/>
                <a:gd name="T15" fmla="*/ 29 h 499"/>
                <a:gd name="T16" fmla="*/ 552 w 561"/>
                <a:gd name="T17" fmla="*/ 220 h 499"/>
                <a:gd name="T18" fmla="*/ 552 w 561"/>
                <a:gd name="T19" fmla="*/ 278 h 499"/>
                <a:gd name="T20" fmla="*/ 441 w 561"/>
                <a:gd name="T21" fmla="*/ 470 h 499"/>
                <a:gd name="T22" fmla="*/ 391 w 561"/>
                <a:gd name="T23" fmla="*/ 499 h 499"/>
                <a:gd name="T24" fmla="*/ 170 w 561"/>
                <a:gd name="T2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1" h="499">
                  <a:moveTo>
                    <a:pt x="170" y="499"/>
                  </a:moveTo>
                  <a:cubicBezTo>
                    <a:pt x="151" y="499"/>
                    <a:pt x="129" y="486"/>
                    <a:pt x="120" y="470"/>
                  </a:cubicBezTo>
                  <a:cubicBezTo>
                    <a:pt x="9" y="278"/>
                    <a:pt x="9" y="278"/>
                    <a:pt x="9" y="278"/>
                  </a:cubicBezTo>
                  <a:cubicBezTo>
                    <a:pt x="0" y="262"/>
                    <a:pt x="0" y="236"/>
                    <a:pt x="9" y="220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9" y="13"/>
                    <a:pt x="151" y="0"/>
                    <a:pt x="170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0" y="0"/>
                    <a:pt x="432" y="13"/>
                    <a:pt x="441" y="29"/>
                  </a:cubicBezTo>
                  <a:cubicBezTo>
                    <a:pt x="552" y="220"/>
                    <a:pt x="552" y="220"/>
                    <a:pt x="552" y="220"/>
                  </a:cubicBezTo>
                  <a:cubicBezTo>
                    <a:pt x="561" y="236"/>
                    <a:pt x="561" y="262"/>
                    <a:pt x="552" y="278"/>
                  </a:cubicBezTo>
                  <a:cubicBezTo>
                    <a:pt x="441" y="470"/>
                    <a:pt x="441" y="470"/>
                    <a:pt x="441" y="470"/>
                  </a:cubicBezTo>
                  <a:cubicBezTo>
                    <a:pt x="432" y="486"/>
                    <a:pt x="410" y="499"/>
                    <a:pt x="391" y="499"/>
                  </a:cubicBezTo>
                  <a:lnTo>
                    <a:pt x="170" y="499"/>
                  </a:lnTo>
                  <a:close/>
                </a:path>
              </a:pathLst>
            </a:custGeom>
            <a:noFill/>
            <a:ln w="1270" cap="flat">
              <a:gradFill>
                <a:gsLst>
                  <a:gs pos="0">
                    <a:srgbClr val="6DFEFB"/>
                  </a:gs>
                  <a:gs pos="50000">
                    <a:srgbClr val="00B0F0"/>
                  </a:gs>
                  <a:gs pos="25000">
                    <a:srgbClr val="05DAE3"/>
                  </a:gs>
                  <a:gs pos="75000">
                    <a:srgbClr val="05DAE3">
                      <a:alpha val="46000"/>
                    </a:srgbClr>
                  </a:gs>
                  <a:gs pos="100000">
                    <a:srgbClr val="00B0F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6" name="Freeform 6">
            <a:extLst>
              <a:ext uri="{FF2B5EF4-FFF2-40B4-BE49-F238E27FC236}">
                <a16:creationId xmlns:a16="http://schemas.microsoft.com/office/drawing/2014/main" id="{3E9DBFDE-0D18-4F0F-AF7A-BA716F21F112}"/>
              </a:ext>
            </a:extLst>
          </p:cNvPr>
          <p:cNvSpPr>
            <a:spLocks/>
          </p:cNvSpPr>
          <p:nvPr/>
        </p:nvSpPr>
        <p:spPr bwMode="auto">
          <a:xfrm rot="12221052">
            <a:off x="3269866" y="942128"/>
            <a:ext cx="5652267" cy="4973741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7" name="Freeform 6">
            <a:extLst>
              <a:ext uri="{FF2B5EF4-FFF2-40B4-BE49-F238E27FC236}">
                <a16:creationId xmlns:a16="http://schemas.microsoft.com/office/drawing/2014/main" id="{7AADE299-D945-4C2C-8937-4E5989C787CD}"/>
              </a:ext>
            </a:extLst>
          </p:cNvPr>
          <p:cNvSpPr>
            <a:spLocks/>
          </p:cNvSpPr>
          <p:nvPr/>
        </p:nvSpPr>
        <p:spPr bwMode="auto">
          <a:xfrm rot="12789474">
            <a:off x="3237312" y="913482"/>
            <a:ext cx="5717376" cy="5031031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8" name="Freeform 6">
            <a:extLst>
              <a:ext uri="{FF2B5EF4-FFF2-40B4-BE49-F238E27FC236}">
                <a16:creationId xmlns:a16="http://schemas.microsoft.com/office/drawing/2014/main" id="{836D0302-6DED-48E3-9F6F-2494BA4A3331}"/>
              </a:ext>
            </a:extLst>
          </p:cNvPr>
          <p:cNvSpPr>
            <a:spLocks/>
          </p:cNvSpPr>
          <p:nvPr/>
        </p:nvSpPr>
        <p:spPr bwMode="auto">
          <a:xfrm rot="13357896">
            <a:off x="3204758" y="884835"/>
            <a:ext cx="5782484" cy="5088323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9" name="Freeform 6">
            <a:extLst>
              <a:ext uri="{FF2B5EF4-FFF2-40B4-BE49-F238E27FC236}">
                <a16:creationId xmlns:a16="http://schemas.microsoft.com/office/drawing/2014/main" id="{AC0F6640-2672-44F2-9BE4-B8C1432194CC}"/>
              </a:ext>
            </a:extLst>
          </p:cNvPr>
          <p:cNvSpPr>
            <a:spLocks/>
          </p:cNvSpPr>
          <p:nvPr/>
        </p:nvSpPr>
        <p:spPr bwMode="auto">
          <a:xfrm rot="13926315">
            <a:off x="3172204" y="856189"/>
            <a:ext cx="5847592" cy="5145619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0" name="Freeform 6">
            <a:extLst>
              <a:ext uri="{FF2B5EF4-FFF2-40B4-BE49-F238E27FC236}">
                <a16:creationId xmlns:a16="http://schemas.microsoft.com/office/drawing/2014/main" id="{09EFEB02-6CB6-4C9E-8E7F-EC7470C92D2E}"/>
              </a:ext>
            </a:extLst>
          </p:cNvPr>
          <p:cNvSpPr>
            <a:spLocks/>
          </p:cNvSpPr>
          <p:nvPr/>
        </p:nvSpPr>
        <p:spPr bwMode="auto">
          <a:xfrm rot="14494737">
            <a:off x="3139650" y="827542"/>
            <a:ext cx="5912700" cy="5202912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1" name="Freeform 6">
            <a:extLst>
              <a:ext uri="{FF2B5EF4-FFF2-40B4-BE49-F238E27FC236}">
                <a16:creationId xmlns:a16="http://schemas.microsoft.com/office/drawing/2014/main" id="{2F13DB42-7C03-4F14-9D96-CEFAC3CDA5E6}"/>
              </a:ext>
            </a:extLst>
          </p:cNvPr>
          <p:cNvSpPr>
            <a:spLocks/>
          </p:cNvSpPr>
          <p:nvPr/>
        </p:nvSpPr>
        <p:spPr bwMode="auto">
          <a:xfrm rot="15063159">
            <a:off x="3107096" y="798896"/>
            <a:ext cx="5977809" cy="5260202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2" name="Freeform 6">
            <a:extLst>
              <a:ext uri="{FF2B5EF4-FFF2-40B4-BE49-F238E27FC236}">
                <a16:creationId xmlns:a16="http://schemas.microsoft.com/office/drawing/2014/main" id="{1EE11A66-E79F-4338-936C-4AB30B7A5771}"/>
              </a:ext>
            </a:extLst>
          </p:cNvPr>
          <p:cNvSpPr>
            <a:spLocks/>
          </p:cNvSpPr>
          <p:nvPr/>
        </p:nvSpPr>
        <p:spPr bwMode="auto">
          <a:xfrm rot="15631578">
            <a:off x="3074542" y="770250"/>
            <a:ext cx="6042917" cy="5317497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1270" cap="flat">
            <a:gradFill>
              <a:gsLst>
                <a:gs pos="0">
                  <a:srgbClr val="6DFEFB"/>
                </a:gs>
                <a:gs pos="50000">
                  <a:srgbClr val="00B0F0"/>
                </a:gs>
                <a:gs pos="25000">
                  <a:srgbClr val="05DAE3"/>
                </a:gs>
                <a:gs pos="75000">
                  <a:srgbClr val="05DAE3">
                    <a:alpha val="46000"/>
                  </a:srgbClr>
                </a:gs>
                <a:gs pos="100000">
                  <a:srgbClr val="00B0F0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原理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PRINCIPLE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6656E892-1EF3-41A8-AEAB-2732E13A81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816" y="2030650"/>
            <a:ext cx="1534774" cy="1534774"/>
          </a:xfrm>
          <a:prstGeom prst="rect">
            <a:avLst/>
          </a:prstGeom>
        </p:spPr>
      </p:pic>
      <p:pic>
        <p:nvPicPr>
          <p:cNvPr id="120" name="圖片 119">
            <a:extLst>
              <a:ext uri="{FF2B5EF4-FFF2-40B4-BE49-F238E27FC236}">
                <a16:creationId xmlns:a16="http://schemas.microsoft.com/office/drawing/2014/main" id="{CBCF7B02-F328-402B-81D5-A43FEAE232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040" y="3390096"/>
            <a:ext cx="1534774" cy="1534774"/>
          </a:xfrm>
          <a:prstGeom prst="rect">
            <a:avLst/>
          </a:prstGeom>
        </p:spPr>
      </p:pic>
      <p:cxnSp>
        <p:nvCxnSpPr>
          <p:cNvPr id="13" name="接點: 弧形 12">
            <a:extLst>
              <a:ext uri="{FF2B5EF4-FFF2-40B4-BE49-F238E27FC236}">
                <a16:creationId xmlns:a16="http://schemas.microsoft.com/office/drawing/2014/main" id="{D1B94C0C-1B82-4904-98A6-2F2301D2676A}"/>
              </a:ext>
            </a:extLst>
          </p:cNvPr>
          <p:cNvCxnSpPr/>
          <p:nvPr/>
        </p:nvCxnSpPr>
        <p:spPr>
          <a:xfrm>
            <a:off x="5383096" y="2739476"/>
            <a:ext cx="1527810" cy="1439796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接點: 弧形 134">
            <a:extLst>
              <a:ext uri="{FF2B5EF4-FFF2-40B4-BE49-F238E27FC236}">
                <a16:creationId xmlns:a16="http://schemas.microsoft.com/office/drawing/2014/main" id="{24CDD968-3DE2-494A-9904-F64289C7E795}"/>
              </a:ext>
            </a:extLst>
          </p:cNvPr>
          <p:cNvCxnSpPr/>
          <p:nvPr/>
        </p:nvCxnSpPr>
        <p:spPr>
          <a:xfrm>
            <a:off x="5200596" y="2787103"/>
            <a:ext cx="1527810" cy="1439796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接點: 弧形 135">
            <a:extLst>
              <a:ext uri="{FF2B5EF4-FFF2-40B4-BE49-F238E27FC236}">
                <a16:creationId xmlns:a16="http://schemas.microsoft.com/office/drawing/2014/main" id="{BC0D85E6-E14C-4030-8831-F79BE360E540}"/>
              </a:ext>
            </a:extLst>
          </p:cNvPr>
          <p:cNvCxnSpPr/>
          <p:nvPr/>
        </p:nvCxnSpPr>
        <p:spPr>
          <a:xfrm>
            <a:off x="5246221" y="2929984"/>
            <a:ext cx="1527810" cy="1439796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接點: 弧形 136">
            <a:extLst>
              <a:ext uri="{FF2B5EF4-FFF2-40B4-BE49-F238E27FC236}">
                <a16:creationId xmlns:a16="http://schemas.microsoft.com/office/drawing/2014/main" id="{45EB3B14-7EBB-4A41-B8E9-D764D23BDF02}"/>
              </a:ext>
            </a:extLst>
          </p:cNvPr>
          <p:cNvCxnSpPr/>
          <p:nvPr/>
        </p:nvCxnSpPr>
        <p:spPr>
          <a:xfrm>
            <a:off x="5428721" y="2977611"/>
            <a:ext cx="1527810" cy="1439796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接點: 弧形 137">
            <a:extLst>
              <a:ext uri="{FF2B5EF4-FFF2-40B4-BE49-F238E27FC236}">
                <a16:creationId xmlns:a16="http://schemas.microsoft.com/office/drawing/2014/main" id="{89D308BF-CE18-47EE-8371-B8D7E2AD931D}"/>
              </a:ext>
            </a:extLst>
          </p:cNvPr>
          <p:cNvCxnSpPr/>
          <p:nvPr/>
        </p:nvCxnSpPr>
        <p:spPr>
          <a:xfrm>
            <a:off x="5291846" y="2834730"/>
            <a:ext cx="1527810" cy="1439796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接點: 弧形 138">
            <a:extLst>
              <a:ext uri="{FF2B5EF4-FFF2-40B4-BE49-F238E27FC236}">
                <a16:creationId xmlns:a16="http://schemas.microsoft.com/office/drawing/2014/main" id="{AA56EC2A-C1FB-46E6-8454-E36F99222BD9}"/>
              </a:ext>
            </a:extLst>
          </p:cNvPr>
          <p:cNvCxnSpPr/>
          <p:nvPr/>
        </p:nvCxnSpPr>
        <p:spPr>
          <a:xfrm>
            <a:off x="5474346" y="3025239"/>
            <a:ext cx="1527810" cy="1439796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接點: 弧形 139">
            <a:extLst>
              <a:ext uri="{FF2B5EF4-FFF2-40B4-BE49-F238E27FC236}">
                <a16:creationId xmlns:a16="http://schemas.microsoft.com/office/drawing/2014/main" id="{BB27D315-2FBE-4AC8-9978-7CEEFDCA5A60}"/>
              </a:ext>
            </a:extLst>
          </p:cNvPr>
          <p:cNvCxnSpPr/>
          <p:nvPr/>
        </p:nvCxnSpPr>
        <p:spPr>
          <a:xfrm>
            <a:off x="5337471" y="2691849"/>
            <a:ext cx="1527810" cy="1439796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接點: 弧形 179">
            <a:extLst>
              <a:ext uri="{FF2B5EF4-FFF2-40B4-BE49-F238E27FC236}">
                <a16:creationId xmlns:a16="http://schemas.microsoft.com/office/drawing/2014/main" id="{2F19F916-AB69-40E3-A540-098D85752469}"/>
              </a:ext>
            </a:extLst>
          </p:cNvPr>
          <p:cNvCxnSpPr/>
          <p:nvPr/>
        </p:nvCxnSpPr>
        <p:spPr>
          <a:xfrm>
            <a:off x="5519969" y="2882357"/>
            <a:ext cx="1527810" cy="1439796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301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16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24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4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12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椭圆 1">
            <a:extLst>
              <a:ext uri="{FF2B5EF4-FFF2-40B4-BE49-F238E27FC236}">
                <a16:creationId xmlns:a16="http://schemas.microsoft.com/office/drawing/2014/main" id="{18E9B320-7AEB-4A7B-BF8F-8051A0092CE6}"/>
              </a:ext>
            </a:extLst>
          </p:cNvPr>
          <p:cNvSpPr/>
          <p:nvPr/>
        </p:nvSpPr>
        <p:spPr>
          <a:xfrm rot="16200000">
            <a:off x="4050095" y="1566302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2">
            <a:extLst>
              <a:ext uri="{FF2B5EF4-FFF2-40B4-BE49-F238E27FC236}">
                <a16:creationId xmlns:a16="http://schemas.microsoft.com/office/drawing/2014/main" id="{6EAE5ED6-671A-45D0-B228-C4C84615452F}"/>
              </a:ext>
            </a:extLst>
          </p:cNvPr>
          <p:cNvSpPr/>
          <p:nvPr/>
        </p:nvSpPr>
        <p:spPr>
          <a:xfrm rot="10800000">
            <a:off x="3028701" y="1566300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3">
            <a:extLst>
              <a:ext uri="{FF2B5EF4-FFF2-40B4-BE49-F238E27FC236}">
                <a16:creationId xmlns:a16="http://schemas.microsoft.com/office/drawing/2014/main" id="{2C2F10C1-458E-495E-8141-33C39D60EA5B}"/>
              </a:ext>
            </a:extLst>
          </p:cNvPr>
          <p:cNvSpPr/>
          <p:nvPr/>
        </p:nvSpPr>
        <p:spPr>
          <a:xfrm rot="11035095">
            <a:off x="3031089" y="1496507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4">
            <a:extLst>
              <a:ext uri="{FF2B5EF4-FFF2-40B4-BE49-F238E27FC236}">
                <a16:creationId xmlns:a16="http://schemas.microsoft.com/office/drawing/2014/main" id="{0F4C693C-658B-4BDE-B883-9B0627CD1358}"/>
              </a:ext>
            </a:extLst>
          </p:cNvPr>
          <p:cNvSpPr/>
          <p:nvPr/>
        </p:nvSpPr>
        <p:spPr>
          <a:xfrm rot="11270189">
            <a:off x="3038240" y="1427038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5">
            <a:extLst>
              <a:ext uri="{FF2B5EF4-FFF2-40B4-BE49-F238E27FC236}">
                <a16:creationId xmlns:a16="http://schemas.microsoft.com/office/drawing/2014/main" id="{E5F1048F-31E4-4B2B-A9BD-0A699C41B8A3}"/>
              </a:ext>
            </a:extLst>
          </p:cNvPr>
          <p:cNvSpPr/>
          <p:nvPr/>
        </p:nvSpPr>
        <p:spPr>
          <a:xfrm rot="11505284">
            <a:off x="3050121" y="1358221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6">
            <a:extLst>
              <a:ext uri="{FF2B5EF4-FFF2-40B4-BE49-F238E27FC236}">
                <a16:creationId xmlns:a16="http://schemas.microsoft.com/office/drawing/2014/main" id="{D030D504-F43D-4754-AE95-D7C6520D9D4B}"/>
              </a:ext>
            </a:extLst>
          </p:cNvPr>
          <p:cNvSpPr/>
          <p:nvPr/>
        </p:nvSpPr>
        <p:spPr>
          <a:xfrm rot="11740378">
            <a:off x="3066677" y="1290374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7">
            <a:extLst>
              <a:ext uri="{FF2B5EF4-FFF2-40B4-BE49-F238E27FC236}">
                <a16:creationId xmlns:a16="http://schemas.microsoft.com/office/drawing/2014/main" id="{FE414CC0-3269-4C3E-95FE-A5330E03FDAC}"/>
              </a:ext>
            </a:extLst>
          </p:cNvPr>
          <p:cNvSpPr/>
          <p:nvPr/>
        </p:nvSpPr>
        <p:spPr>
          <a:xfrm rot="11975473">
            <a:off x="3087831" y="1223821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椭圆 8">
            <a:extLst>
              <a:ext uri="{FF2B5EF4-FFF2-40B4-BE49-F238E27FC236}">
                <a16:creationId xmlns:a16="http://schemas.microsoft.com/office/drawing/2014/main" id="{6A0DF3EC-78C7-4C23-B18A-F62DA4B4B403}"/>
              </a:ext>
            </a:extLst>
          </p:cNvPr>
          <p:cNvSpPr/>
          <p:nvPr/>
        </p:nvSpPr>
        <p:spPr>
          <a:xfrm rot="12210568">
            <a:off x="3113482" y="1158867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9">
            <a:extLst>
              <a:ext uri="{FF2B5EF4-FFF2-40B4-BE49-F238E27FC236}">
                <a16:creationId xmlns:a16="http://schemas.microsoft.com/office/drawing/2014/main" id="{34C673D4-6638-4154-A647-4B867FEC42DD}"/>
              </a:ext>
            </a:extLst>
          </p:cNvPr>
          <p:cNvSpPr/>
          <p:nvPr/>
        </p:nvSpPr>
        <p:spPr>
          <a:xfrm rot="12445662">
            <a:off x="3143514" y="1095816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椭圆 10">
            <a:extLst>
              <a:ext uri="{FF2B5EF4-FFF2-40B4-BE49-F238E27FC236}">
                <a16:creationId xmlns:a16="http://schemas.microsoft.com/office/drawing/2014/main" id="{FE6406D0-325D-4618-9BCA-12D82055C84A}"/>
              </a:ext>
            </a:extLst>
          </p:cNvPr>
          <p:cNvSpPr/>
          <p:nvPr/>
        </p:nvSpPr>
        <p:spPr>
          <a:xfrm rot="12680757">
            <a:off x="3177783" y="1034968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椭圆 11">
            <a:extLst>
              <a:ext uri="{FF2B5EF4-FFF2-40B4-BE49-F238E27FC236}">
                <a16:creationId xmlns:a16="http://schemas.microsoft.com/office/drawing/2014/main" id="{93F1A68C-65C0-4D25-AC1B-241FF1D48D37}"/>
              </a:ext>
            </a:extLst>
          </p:cNvPr>
          <p:cNvSpPr/>
          <p:nvPr/>
        </p:nvSpPr>
        <p:spPr>
          <a:xfrm rot="12915851">
            <a:off x="3216130" y="976601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2">
            <a:extLst>
              <a:ext uri="{FF2B5EF4-FFF2-40B4-BE49-F238E27FC236}">
                <a16:creationId xmlns:a16="http://schemas.microsoft.com/office/drawing/2014/main" id="{80069FA1-EE0F-4BC6-B88F-AB6AFEF9225D}"/>
              </a:ext>
            </a:extLst>
          </p:cNvPr>
          <p:cNvSpPr/>
          <p:nvPr/>
        </p:nvSpPr>
        <p:spPr>
          <a:xfrm rot="13150946">
            <a:off x="3258373" y="920992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3">
            <a:extLst>
              <a:ext uri="{FF2B5EF4-FFF2-40B4-BE49-F238E27FC236}">
                <a16:creationId xmlns:a16="http://schemas.microsoft.com/office/drawing/2014/main" id="{B54711A3-1139-483E-B542-0E28CCA1EA6F}"/>
              </a:ext>
            </a:extLst>
          </p:cNvPr>
          <p:cNvSpPr/>
          <p:nvPr/>
        </p:nvSpPr>
        <p:spPr>
          <a:xfrm rot="13386041">
            <a:off x="3304321" y="868401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4">
            <a:extLst>
              <a:ext uri="{FF2B5EF4-FFF2-40B4-BE49-F238E27FC236}">
                <a16:creationId xmlns:a16="http://schemas.microsoft.com/office/drawing/2014/main" id="{9CC84A1B-FA08-4FDA-8236-AA41CFDCE2F2}"/>
              </a:ext>
            </a:extLst>
          </p:cNvPr>
          <p:cNvSpPr/>
          <p:nvPr/>
        </p:nvSpPr>
        <p:spPr>
          <a:xfrm rot="13621135">
            <a:off x="3353752" y="819072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5">
            <a:extLst>
              <a:ext uri="{FF2B5EF4-FFF2-40B4-BE49-F238E27FC236}">
                <a16:creationId xmlns:a16="http://schemas.microsoft.com/office/drawing/2014/main" id="{FB54D30F-8B3D-46E1-988B-C5CB832D9C82}"/>
              </a:ext>
            </a:extLst>
          </p:cNvPr>
          <p:cNvSpPr/>
          <p:nvPr/>
        </p:nvSpPr>
        <p:spPr>
          <a:xfrm rot="13856230">
            <a:off x="3406441" y="773234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6">
            <a:extLst>
              <a:ext uri="{FF2B5EF4-FFF2-40B4-BE49-F238E27FC236}">
                <a16:creationId xmlns:a16="http://schemas.microsoft.com/office/drawing/2014/main" id="{AE1C1220-2B3C-4E5C-B6CB-2D4F79F19646}"/>
              </a:ext>
            </a:extLst>
          </p:cNvPr>
          <p:cNvSpPr/>
          <p:nvPr/>
        </p:nvSpPr>
        <p:spPr>
          <a:xfrm rot="14091324">
            <a:off x="3462138" y="731106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7">
            <a:extLst>
              <a:ext uri="{FF2B5EF4-FFF2-40B4-BE49-F238E27FC236}">
                <a16:creationId xmlns:a16="http://schemas.microsoft.com/office/drawing/2014/main" id="{14FC25C7-4BF1-4450-9AF3-8966410A9D07}"/>
              </a:ext>
            </a:extLst>
          </p:cNvPr>
          <p:cNvSpPr/>
          <p:nvPr/>
        </p:nvSpPr>
        <p:spPr>
          <a:xfrm rot="14326419">
            <a:off x="3520584" y="692881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椭圆 18">
            <a:extLst>
              <a:ext uri="{FF2B5EF4-FFF2-40B4-BE49-F238E27FC236}">
                <a16:creationId xmlns:a16="http://schemas.microsoft.com/office/drawing/2014/main" id="{7E412B7C-8EA5-41DD-AEDD-27F758153E3A}"/>
              </a:ext>
            </a:extLst>
          </p:cNvPr>
          <p:cNvSpPr/>
          <p:nvPr/>
        </p:nvSpPr>
        <p:spPr>
          <a:xfrm rot="14561514">
            <a:off x="3581504" y="658740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椭圆 19">
            <a:extLst>
              <a:ext uri="{FF2B5EF4-FFF2-40B4-BE49-F238E27FC236}">
                <a16:creationId xmlns:a16="http://schemas.microsoft.com/office/drawing/2014/main" id="{DFBFCCB3-5030-4AC5-8F09-AAE4C2BF544C}"/>
              </a:ext>
            </a:extLst>
          </p:cNvPr>
          <p:cNvSpPr/>
          <p:nvPr/>
        </p:nvSpPr>
        <p:spPr>
          <a:xfrm rot="14796608">
            <a:off x="3644616" y="628840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椭圆 20">
            <a:extLst>
              <a:ext uri="{FF2B5EF4-FFF2-40B4-BE49-F238E27FC236}">
                <a16:creationId xmlns:a16="http://schemas.microsoft.com/office/drawing/2014/main" id="{83D03E74-F8D7-4924-B078-F9C3E0BEBC05}"/>
              </a:ext>
            </a:extLst>
          </p:cNvPr>
          <p:cNvSpPr/>
          <p:nvPr/>
        </p:nvSpPr>
        <p:spPr>
          <a:xfrm rot="15031703">
            <a:off x="3709623" y="603325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21">
            <a:extLst>
              <a:ext uri="{FF2B5EF4-FFF2-40B4-BE49-F238E27FC236}">
                <a16:creationId xmlns:a16="http://schemas.microsoft.com/office/drawing/2014/main" id="{9E301559-3A6D-44BD-B3B8-451A393B6200}"/>
              </a:ext>
            </a:extLst>
          </p:cNvPr>
          <p:cNvSpPr/>
          <p:nvPr/>
        </p:nvSpPr>
        <p:spPr>
          <a:xfrm rot="15266797">
            <a:off x="3776222" y="582309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22">
            <a:extLst>
              <a:ext uri="{FF2B5EF4-FFF2-40B4-BE49-F238E27FC236}">
                <a16:creationId xmlns:a16="http://schemas.microsoft.com/office/drawing/2014/main" id="{514FDDAF-0520-41D1-8348-7E103974256F}"/>
              </a:ext>
            </a:extLst>
          </p:cNvPr>
          <p:cNvSpPr/>
          <p:nvPr/>
        </p:nvSpPr>
        <p:spPr>
          <a:xfrm rot="15501892">
            <a:off x="3844101" y="565894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23">
            <a:extLst>
              <a:ext uri="{FF2B5EF4-FFF2-40B4-BE49-F238E27FC236}">
                <a16:creationId xmlns:a16="http://schemas.microsoft.com/office/drawing/2014/main" id="{AC30560A-2238-44C7-B251-8DD306CBC232}"/>
              </a:ext>
            </a:extLst>
          </p:cNvPr>
          <p:cNvSpPr/>
          <p:nvPr/>
        </p:nvSpPr>
        <p:spPr>
          <a:xfrm rot="15736987">
            <a:off x="3912945" y="554158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24">
            <a:extLst>
              <a:ext uri="{FF2B5EF4-FFF2-40B4-BE49-F238E27FC236}">
                <a16:creationId xmlns:a16="http://schemas.microsoft.com/office/drawing/2014/main" id="{CC2D7B2E-0977-4164-9A02-1F3F17B6F058}"/>
              </a:ext>
            </a:extLst>
          </p:cNvPr>
          <p:cNvSpPr/>
          <p:nvPr/>
        </p:nvSpPr>
        <p:spPr>
          <a:xfrm rot="15972081">
            <a:off x="3982428" y="547150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25">
            <a:extLst>
              <a:ext uri="{FF2B5EF4-FFF2-40B4-BE49-F238E27FC236}">
                <a16:creationId xmlns:a16="http://schemas.microsoft.com/office/drawing/2014/main" id="{AE368D3B-EA06-4FAA-BFF6-CD0E9F353EE0}"/>
              </a:ext>
            </a:extLst>
          </p:cNvPr>
          <p:cNvSpPr/>
          <p:nvPr/>
        </p:nvSpPr>
        <p:spPr>
          <a:xfrm rot="16207176">
            <a:off x="4052226" y="544910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26">
            <a:extLst>
              <a:ext uri="{FF2B5EF4-FFF2-40B4-BE49-F238E27FC236}">
                <a16:creationId xmlns:a16="http://schemas.microsoft.com/office/drawing/2014/main" id="{B1B7A05D-3F22-4868-A309-01A584DD9C31}"/>
              </a:ext>
            </a:extLst>
          </p:cNvPr>
          <p:cNvSpPr/>
          <p:nvPr/>
        </p:nvSpPr>
        <p:spPr>
          <a:xfrm rot="16442271">
            <a:off x="4122017" y="547441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27">
            <a:extLst>
              <a:ext uri="{FF2B5EF4-FFF2-40B4-BE49-F238E27FC236}">
                <a16:creationId xmlns:a16="http://schemas.microsoft.com/office/drawing/2014/main" id="{9A5306BF-6659-446E-8674-1C32B5743970}"/>
              </a:ext>
            </a:extLst>
          </p:cNvPr>
          <p:cNvSpPr/>
          <p:nvPr/>
        </p:nvSpPr>
        <p:spPr>
          <a:xfrm rot="16677365">
            <a:off x="4191471" y="554738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椭圆 28">
            <a:extLst>
              <a:ext uri="{FF2B5EF4-FFF2-40B4-BE49-F238E27FC236}">
                <a16:creationId xmlns:a16="http://schemas.microsoft.com/office/drawing/2014/main" id="{F49104E8-C62A-4851-825F-3484723D3C46}"/>
              </a:ext>
            </a:extLst>
          </p:cNvPr>
          <p:cNvSpPr/>
          <p:nvPr/>
        </p:nvSpPr>
        <p:spPr>
          <a:xfrm rot="16912460">
            <a:off x="4260262" y="566763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29">
            <a:extLst>
              <a:ext uri="{FF2B5EF4-FFF2-40B4-BE49-F238E27FC236}">
                <a16:creationId xmlns:a16="http://schemas.microsoft.com/office/drawing/2014/main" id="{6A53F5B3-C88D-48B1-9F1D-25DA10A86612}"/>
              </a:ext>
            </a:extLst>
          </p:cNvPr>
          <p:cNvSpPr/>
          <p:nvPr/>
        </p:nvSpPr>
        <p:spPr>
          <a:xfrm rot="17147554">
            <a:off x="4328073" y="583462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椭圆 30">
            <a:extLst>
              <a:ext uri="{FF2B5EF4-FFF2-40B4-BE49-F238E27FC236}">
                <a16:creationId xmlns:a16="http://schemas.microsoft.com/office/drawing/2014/main" id="{B594778D-E29C-4621-BB44-948DE7A52D99}"/>
              </a:ext>
            </a:extLst>
          </p:cNvPr>
          <p:cNvSpPr/>
          <p:nvPr/>
        </p:nvSpPr>
        <p:spPr>
          <a:xfrm rot="17382649">
            <a:off x="4394583" y="604754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椭圆 31">
            <a:extLst>
              <a:ext uri="{FF2B5EF4-FFF2-40B4-BE49-F238E27FC236}">
                <a16:creationId xmlns:a16="http://schemas.microsoft.com/office/drawing/2014/main" id="{93B178FF-C757-4513-9C6E-9B71E1852F84}"/>
              </a:ext>
            </a:extLst>
          </p:cNvPr>
          <p:cNvSpPr/>
          <p:nvPr/>
        </p:nvSpPr>
        <p:spPr>
          <a:xfrm rot="17617744">
            <a:off x="4459483" y="630541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椭圆 32">
            <a:extLst>
              <a:ext uri="{FF2B5EF4-FFF2-40B4-BE49-F238E27FC236}">
                <a16:creationId xmlns:a16="http://schemas.microsoft.com/office/drawing/2014/main" id="{73AA33B1-D499-492C-ACF9-AB87835D972E}"/>
              </a:ext>
            </a:extLst>
          </p:cNvPr>
          <p:cNvSpPr/>
          <p:nvPr/>
        </p:nvSpPr>
        <p:spPr>
          <a:xfrm rot="17852838">
            <a:off x="4522471" y="660704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33">
            <a:extLst>
              <a:ext uri="{FF2B5EF4-FFF2-40B4-BE49-F238E27FC236}">
                <a16:creationId xmlns:a16="http://schemas.microsoft.com/office/drawing/2014/main" id="{9724904D-5351-4783-8745-B0523E8367A4}"/>
              </a:ext>
            </a:extLst>
          </p:cNvPr>
          <p:cNvSpPr/>
          <p:nvPr/>
        </p:nvSpPr>
        <p:spPr>
          <a:xfrm rot="18087933">
            <a:off x="4583248" y="695099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椭圆 34">
            <a:extLst>
              <a:ext uri="{FF2B5EF4-FFF2-40B4-BE49-F238E27FC236}">
                <a16:creationId xmlns:a16="http://schemas.microsoft.com/office/drawing/2014/main" id="{F0C2DF7F-675E-49F6-90AE-6AC351DA5F6B}"/>
              </a:ext>
            </a:extLst>
          </p:cNvPr>
          <p:cNvSpPr/>
          <p:nvPr/>
        </p:nvSpPr>
        <p:spPr>
          <a:xfrm rot="18323027">
            <a:off x="4641534" y="733568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椭圆 35">
            <a:extLst>
              <a:ext uri="{FF2B5EF4-FFF2-40B4-BE49-F238E27FC236}">
                <a16:creationId xmlns:a16="http://schemas.microsoft.com/office/drawing/2014/main" id="{B6E27D64-72AE-48D6-9143-4407330032AD}"/>
              </a:ext>
            </a:extLst>
          </p:cNvPr>
          <p:cNvSpPr/>
          <p:nvPr/>
        </p:nvSpPr>
        <p:spPr>
          <a:xfrm rot="18558122">
            <a:off x="4697054" y="775928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椭圆 36">
            <a:extLst>
              <a:ext uri="{FF2B5EF4-FFF2-40B4-BE49-F238E27FC236}">
                <a16:creationId xmlns:a16="http://schemas.microsoft.com/office/drawing/2014/main" id="{9C4D0801-A340-4489-9829-0296C488601B}"/>
              </a:ext>
            </a:extLst>
          </p:cNvPr>
          <p:cNvSpPr/>
          <p:nvPr/>
        </p:nvSpPr>
        <p:spPr>
          <a:xfrm rot="18793217">
            <a:off x="4749550" y="821986"/>
            <a:ext cx="4330712" cy="433071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37">
            <a:extLst>
              <a:ext uri="{FF2B5EF4-FFF2-40B4-BE49-F238E27FC236}">
                <a16:creationId xmlns:a16="http://schemas.microsoft.com/office/drawing/2014/main" id="{FAE98BA1-859E-4A8D-A940-2EEFD84C2FAE}"/>
              </a:ext>
            </a:extLst>
          </p:cNvPr>
          <p:cNvSpPr/>
          <p:nvPr/>
        </p:nvSpPr>
        <p:spPr>
          <a:xfrm rot="19028311">
            <a:off x="4798776" y="871520"/>
            <a:ext cx="4330710" cy="4330712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6">
            <a:extLst>
              <a:ext uri="{FF2B5EF4-FFF2-40B4-BE49-F238E27FC236}">
                <a16:creationId xmlns:a16="http://schemas.microsoft.com/office/drawing/2014/main" id="{6B735A1D-4346-40B8-AF53-0BEFC40CB000}"/>
              </a:ext>
            </a:extLst>
          </p:cNvPr>
          <p:cNvSpPr>
            <a:spLocks/>
          </p:cNvSpPr>
          <p:nvPr/>
        </p:nvSpPr>
        <p:spPr bwMode="auto">
          <a:xfrm rot="18086463">
            <a:off x="2438359" y="1340006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891CE278-2C72-4A88-9385-1C750A7AAA0C}"/>
              </a:ext>
            </a:extLst>
          </p:cNvPr>
          <p:cNvSpPr>
            <a:spLocks/>
          </p:cNvSpPr>
          <p:nvPr/>
        </p:nvSpPr>
        <p:spPr bwMode="auto">
          <a:xfrm rot="18316250">
            <a:off x="2518644" y="121804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0" name="Freeform 6">
            <a:extLst>
              <a:ext uri="{FF2B5EF4-FFF2-40B4-BE49-F238E27FC236}">
                <a16:creationId xmlns:a16="http://schemas.microsoft.com/office/drawing/2014/main" id="{686691D1-D175-414D-81CF-A9FF0BD9144F}"/>
              </a:ext>
            </a:extLst>
          </p:cNvPr>
          <p:cNvSpPr>
            <a:spLocks/>
          </p:cNvSpPr>
          <p:nvPr/>
        </p:nvSpPr>
        <p:spPr bwMode="auto">
          <a:xfrm rot="18546037">
            <a:off x="2606894" y="110171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7B9F72C4-7CBB-41AA-976C-3769DD26F6A9}"/>
              </a:ext>
            </a:extLst>
          </p:cNvPr>
          <p:cNvSpPr>
            <a:spLocks/>
          </p:cNvSpPr>
          <p:nvPr/>
        </p:nvSpPr>
        <p:spPr bwMode="auto">
          <a:xfrm rot="18775825">
            <a:off x="2702720" y="99154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2" name="Freeform 6">
            <a:extLst>
              <a:ext uri="{FF2B5EF4-FFF2-40B4-BE49-F238E27FC236}">
                <a16:creationId xmlns:a16="http://schemas.microsoft.com/office/drawing/2014/main" id="{D7DFADDD-06CA-4592-8875-1349CCA8628F}"/>
              </a:ext>
            </a:extLst>
          </p:cNvPr>
          <p:cNvSpPr>
            <a:spLocks/>
          </p:cNvSpPr>
          <p:nvPr/>
        </p:nvSpPr>
        <p:spPr bwMode="auto">
          <a:xfrm rot="19005612">
            <a:off x="2805688" y="888020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FF50BEC6-7F0A-4211-A589-B1557768A5FF}"/>
              </a:ext>
            </a:extLst>
          </p:cNvPr>
          <p:cNvSpPr>
            <a:spLocks/>
          </p:cNvSpPr>
          <p:nvPr/>
        </p:nvSpPr>
        <p:spPr bwMode="auto">
          <a:xfrm rot="19235399">
            <a:off x="2915343" y="79160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4" name="Freeform 6">
            <a:extLst>
              <a:ext uri="{FF2B5EF4-FFF2-40B4-BE49-F238E27FC236}">
                <a16:creationId xmlns:a16="http://schemas.microsoft.com/office/drawing/2014/main" id="{5099712F-5C84-4C96-9248-910FE6C2BAA0}"/>
              </a:ext>
            </a:extLst>
          </p:cNvPr>
          <p:cNvSpPr>
            <a:spLocks/>
          </p:cNvSpPr>
          <p:nvPr/>
        </p:nvSpPr>
        <p:spPr bwMode="auto">
          <a:xfrm rot="19465186">
            <a:off x="3031190" y="70272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5" name="Freeform 6">
            <a:extLst>
              <a:ext uri="{FF2B5EF4-FFF2-40B4-BE49-F238E27FC236}">
                <a16:creationId xmlns:a16="http://schemas.microsoft.com/office/drawing/2014/main" id="{F6D141E0-5596-434E-84BB-76B69E9D95EE}"/>
              </a:ext>
            </a:extLst>
          </p:cNvPr>
          <p:cNvSpPr>
            <a:spLocks/>
          </p:cNvSpPr>
          <p:nvPr/>
        </p:nvSpPr>
        <p:spPr bwMode="auto">
          <a:xfrm rot="19694973">
            <a:off x="3152716" y="62178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6" name="Freeform 6">
            <a:extLst>
              <a:ext uri="{FF2B5EF4-FFF2-40B4-BE49-F238E27FC236}">
                <a16:creationId xmlns:a16="http://schemas.microsoft.com/office/drawing/2014/main" id="{5DB02ACA-93F9-47C4-9B2F-F27F346DE2CF}"/>
              </a:ext>
            </a:extLst>
          </p:cNvPr>
          <p:cNvSpPr>
            <a:spLocks/>
          </p:cNvSpPr>
          <p:nvPr/>
        </p:nvSpPr>
        <p:spPr bwMode="auto">
          <a:xfrm rot="19924761">
            <a:off x="3279378" y="549136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7" name="Freeform 6">
            <a:extLst>
              <a:ext uri="{FF2B5EF4-FFF2-40B4-BE49-F238E27FC236}">
                <a16:creationId xmlns:a16="http://schemas.microsoft.com/office/drawing/2014/main" id="{D4D340C5-9A6B-4492-8725-8B59545110ED}"/>
              </a:ext>
            </a:extLst>
          </p:cNvPr>
          <p:cNvSpPr>
            <a:spLocks/>
          </p:cNvSpPr>
          <p:nvPr/>
        </p:nvSpPr>
        <p:spPr bwMode="auto">
          <a:xfrm rot="20184548">
            <a:off x="3410609" y="485115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8" name="Freeform 6">
            <a:extLst>
              <a:ext uri="{FF2B5EF4-FFF2-40B4-BE49-F238E27FC236}">
                <a16:creationId xmlns:a16="http://schemas.microsoft.com/office/drawing/2014/main" id="{6559258C-D1C4-44C1-8860-042E1C5E4B3A}"/>
              </a:ext>
            </a:extLst>
          </p:cNvPr>
          <p:cNvSpPr>
            <a:spLocks/>
          </p:cNvSpPr>
          <p:nvPr/>
        </p:nvSpPr>
        <p:spPr bwMode="auto">
          <a:xfrm rot="20384335">
            <a:off x="3545824" y="43000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7DF7F2B4-0AA3-440A-B243-0C1EFEEB50A8}"/>
              </a:ext>
            </a:extLst>
          </p:cNvPr>
          <p:cNvSpPr>
            <a:spLocks/>
          </p:cNvSpPr>
          <p:nvPr/>
        </p:nvSpPr>
        <p:spPr bwMode="auto">
          <a:xfrm rot="20614123">
            <a:off x="3684417" y="38404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0" name="Freeform 6">
            <a:extLst>
              <a:ext uri="{FF2B5EF4-FFF2-40B4-BE49-F238E27FC236}">
                <a16:creationId xmlns:a16="http://schemas.microsoft.com/office/drawing/2014/main" id="{47B0B341-2F5D-4D58-B281-CC92EB6DF198}"/>
              </a:ext>
            </a:extLst>
          </p:cNvPr>
          <p:cNvSpPr>
            <a:spLocks/>
          </p:cNvSpPr>
          <p:nvPr/>
        </p:nvSpPr>
        <p:spPr bwMode="auto">
          <a:xfrm rot="20843910">
            <a:off x="3825770" y="347441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19FC4C96-D590-49D2-8D20-23B87496B135}"/>
              </a:ext>
            </a:extLst>
          </p:cNvPr>
          <p:cNvSpPr>
            <a:spLocks/>
          </p:cNvSpPr>
          <p:nvPr/>
        </p:nvSpPr>
        <p:spPr bwMode="auto">
          <a:xfrm rot="21073697">
            <a:off x="3969252" y="320365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2" name="Freeform 6">
            <a:extLst>
              <a:ext uri="{FF2B5EF4-FFF2-40B4-BE49-F238E27FC236}">
                <a16:creationId xmlns:a16="http://schemas.microsoft.com/office/drawing/2014/main" id="{E2DA55CE-2150-4AEA-AA4D-C86B43AD359D}"/>
              </a:ext>
            </a:extLst>
          </p:cNvPr>
          <p:cNvSpPr>
            <a:spLocks/>
          </p:cNvSpPr>
          <p:nvPr/>
        </p:nvSpPr>
        <p:spPr bwMode="auto">
          <a:xfrm rot="21303484">
            <a:off x="4114222" y="30293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3" name="Freeform 6">
            <a:extLst>
              <a:ext uri="{FF2B5EF4-FFF2-40B4-BE49-F238E27FC236}">
                <a16:creationId xmlns:a16="http://schemas.microsoft.com/office/drawing/2014/main" id="{6DCD2A80-BFD0-4BC5-BB39-9D79010DA6C6}"/>
              </a:ext>
            </a:extLst>
          </p:cNvPr>
          <p:cNvSpPr>
            <a:spLocks/>
          </p:cNvSpPr>
          <p:nvPr/>
        </p:nvSpPr>
        <p:spPr bwMode="auto">
          <a:xfrm rot="21533271">
            <a:off x="4260034" y="29522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4" name="Freeform 6">
            <a:extLst>
              <a:ext uri="{FF2B5EF4-FFF2-40B4-BE49-F238E27FC236}">
                <a16:creationId xmlns:a16="http://schemas.microsoft.com/office/drawing/2014/main" id="{68F181D8-FE7F-4FC1-9401-B12A7F37AFFB}"/>
              </a:ext>
            </a:extLst>
          </p:cNvPr>
          <p:cNvSpPr>
            <a:spLocks/>
          </p:cNvSpPr>
          <p:nvPr/>
        </p:nvSpPr>
        <p:spPr bwMode="auto">
          <a:xfrm rot="163059">
            <a:off x="4406034" y="297268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5" name="Freeform 6">
            <a:extLst>
              <a:ext uri="{FF2B5EF4-FFF2-40B4-BE49-F238E27FC236}">
                <a16:creationId xmlns:a16="http://schemas.microsoft.com/office/drawing/2014/main" id="{2BF07E90-6BC4-44AC-8AD9-DBF592B42D93}"/>
              </a:ext>
            </a:extLst>
          </p:cNvPr>
          <p:cNvSpPr>
            <a:spLocks/>
          </p:cNvSpPr>
          <p:nvPr/>
        </p:nvSpPr>
        <p:spPr bwMode="auto">
          <a:xfrm rot="392846">
            <a:off x="4551573" y="309062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6" name="Freeform 6">
            <a:extLst>
              <a:ext uri="{FF2B5EF4-FFF2-40B4-BE49-F238E27FC236}">
                <a16:creationId xmlns:a16="http://schemas.microsoft.com/office/drawing/2014/main" id="{D3083E8D-BC7D-4078-98EC-04D2E700FE14}"/>
              </a:ext>
            </a:extLst>
          </p:cNvPr>
          <p:cNvSpPr>
            <a:spLocks/>
          </p:cNvSpPr>
          <p:nvPr/>
        </p:nvSpPr>
        <p:spPr bwMode="auto">
          <a:xfrm rot="622633">
            <a:off x="4695997" y="330547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7" name="Freeform 6">
            <a:extLst>
              <a:ext uri="{FF2B5EF4-FFF2-40B4-BE49-F238E27FC236}">
                <a16:creationId xmlns:a16="http://schemas.microsoft.com/office/drawing/2014/main" id="{016F27CE-F3FC-433B-9CB5-E1F33F2CAA32}"/>
              </a:ext>
            </a:extLst>
          </p:cNvPr>
          <p:cNvSpPr>
            <a:spLocks/>
          </p:cNvSpPr>
          <p:nvPr/>
        </p:nvSpPr>
        <p:spPr bwMode="auto">
          <a:xfrm rot="852421">
            <a:off x="4838664" y="36163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8" name="Freeform 6">
            <a:extLst>
              <a:ext uri="{FF2B5EF4-FFF2-40B4-BE49-F238E27FC236}">
                <a16:creationId xmlns:a16="http://schemas.microsoft.com/office/drawing/2014/main" id="{4B064C2C-5142-474B-AFE5-9A378DBCCA16}"/>
              </a:ext>
            </a:extLst>
          </p:cNvPr>
          <p:cNvSpPr>
            <a:spLocks/>
          </p:cNvSpPr>
          <p:nvPr/>
        </p:nvSpPr>
        <p:spPr bwMode="auto">
          <a:xfrm rot="1082208">
            <a:off x="4978938" y="402178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9" name="Freeform 6">
            <a:extLst>
              <a:ext uri="{FF2B5EF4-FFF2-40B4-BE49-F238E27FC236}">
                <a16:creationId xmlns:a16="http://schemas.microsoft.com/office/drawing/2014/main" id="{971D6884-9C03-4706-9B1E-5B849D99B6CC}"/>
              </a:ext>
            </a:extLst>
          </p:cNvPr>
          <p:cNvSpPr>
            <a:spLocks/>
          </p:cNvSpPr>
          <p:nvPr/>
        </p:nvSpPr>
        <p:spPr bwMode="auto">
          <a:xfrm rot="1311995">
            <a:off x="5116187" y="452004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0" name="Freeform 6">
            <a:extLst>
              <a:ext uri="{FF2B5EF4-FFF2-40B4-BE49-F238E27FC236}">
                <a16:creationId xmlns:a16="http://schemas.microsoft.com/office/drawing/2014/main" id="{07C72D5F-EB0B-46AB-A7EE-7319D47F7F63}"/>
              </a:ext>
            </a:extLst>
          </p:cNvPr>
          <p:cNvSpPr>
            <a:spLocks/>
          </p:cNvSpPr>
          <p:nvPr/>
        </p:nvSpPr>
        <p:spPr bwMode="auto">
          <a:xfrm rot="1541782">
            <a:off x="5249807" y="51088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1" name="Freeform 6">
            <a:extLst>
              <a:ext uri="{FF2B5EF4-FFF2-40B4-BE49-F238E27FC236}">
                <a16:creationId xmlns:a16="http://schemas.microsoft.com/office/drawing/2014/main" id="{B38547E4-8FA8-48E9-87EE-2B8CA5C2DE3B}"/>
              </a:ext>
            </a:extLst>
          </p:cNvPr>
          <p:cNvSpPr>
            <a:spLocks/>
          </p:cNvSpPr>
          <p:nvPr/>
        </p:nvSpPr>
        <p:spPr bwMode="auto">
          <a:xfrm rot="1771569">
            <a:off x="5379190" y="578559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2" name="Freeform 6">
            <a:extLst>
              <a:ext uri="{FF2B5EF4-FFF2-40B4-BE49-F238E27FC236}">
                <a16:creationId xmlns:a16="http://schemas.microsoft.com/office/drawing/2014/main" id="{E76D61C2-9154-4E79-B4BE-70EA33265DEF}"/>
              </a:ext>
            </a:extLst>
          </p:cNvPr>
          <p:cNvSpPr>
            <a:spLocks/>
          </p:cNvSpPr>
          <p:nvPr/>
        </p:nvSpPr>
        <p:spPr bwMode="auto">
          <a:xfrm rot="2001357">
            <a:off x="5503767" y="654723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ABD50123-E5DD-43B2-814E-7A00A6F60D92}"/>
              </a:ext>
            </a:extLst>
          </p:cNvPr>
          <p:cNvSpPr>
            <a:spLocks/>
          </p:cNvSpPr>
          <p:nvPr/>
        </p:nvSpPr>
        <p:spPr bwMode="auto">
          <a:xfrm rot="2231144">
            <a:off x="5622977" y="739037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4" name="Freeform 6">
            <a:extLst>
              <a:ext uri="{FF2B5EF4-FFF2-40B4-BE49-F238E27FC236}">
                <a16:creationId xmlns:a16="http://schemas.microsoft.com/office/drawing/2014/main" id="{2E762BFE-0210-4C5F-BFD5-382AAE262CB5}"/>
              </a:ext>
            </a:extLst>
          </p:cNvPr>
          <p:cNvSpPr>
            <a:spLocks/>
          </p:cNvSpPr>
          <p:nvPr/>
        </p:nvSpPr>
        <p:spPr bwMode="auto">
          <a:xfrm rot="2460931">
            <a:off x="5736293" y="831126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5" name="Freeform 6">
            <a:extLst>
              <a:ext uri="{FF2B5EF4-FFF2-40B4-BE49-F238E27FC236}">
                <a16:creationId xmlns:a16="http://schemas.microsoft.com/office/drawing/2014/main" id="{FE54E681-CC53-4B28-B238-7AFF47EE7C27}"/>
              </a:ext>
            </a:extLst>
          </p:cNvPr>
          <p:cNvSpPr>
            <a:spLocks/>
          </p:cNvSpPr>
          <p:nvPr/>
        </p:nvSpPr>
        <p:spPr bwMode="auto">
          <a:xfrm rot="2690718">
            <a:off x="5843202" y="930580"/>
            <a:ext cx="3266538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6" name="Freeform 6">
            <a:extLst>
              <a:ext uri="{FF2B5EF4-FFF2-40B4-BE49-F238E27FC236}">
                <a16:creationId xmlns:a16="http://schemas.microsoft.com/office/drawing/2014/main" id="{8C25B532-1F48-4363-AC2B-447CF4C7C649}"/>
              </a:ext>
            </a:extLst>
          </p:cNvPr>
          <p:cNvSpPr>
            <a:spLocks/>
          </p:cNvSpPr>
          <p:nvPr/>
        </p:nvSpPr>
        <p:spPr bwMode="auto">
          <a:xfrm rot="2920505">
            <a:off x="5943229" y="103694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BE4D0C78-8927-42C3-A7B1-7C9F605882B2}"/>
              </a:ext>
            </a:extLst>
          </p:cNvPr>
          <p:cNvSpPr>
            <a:spLocks/>
          </p:cNvSpPr>
          <p:nvPr/>
        </p:nvSpPr>
        <p:spPr bwMode="auto">
          <a:xfrm rot="3150293">
            <a:off x="6035929" y="1149764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D91523F2-96B9-4A3A-9A92-49EA11E1CE31}"/>
              </a:ext>
            </a:extLst>
          </p:cNvPr>
          <p:cNvSpPr>
            <a:spLocks/>
          </p:cNvSpPr>
          <p:nvPr/>
        </p:nvSpPr>
        <p:spPr bwMode="auto">
          <a:xfrm rot="3380079">
            <a:off x="6120885" y="126851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9" name="Freeform 6">
            <a:extLst>
              <a:ext uri="{FF2B5EF4-FFF2-40B4-BE49-F238E27FC236}">
                <a16:creationId xmlns:a16="http://schemas.microsoft.com/office/drawing/2014/main" id="{603A44A4-2CDB-4E36-BF4C-8D161D608031}"/>
              </a:ext>
            </a:extLst>
          </p:cNvPr>
          <p:cNvSpPr>
            <a:spLocks/>
          </p:cNvSpPr>
          <p:nvPr/>
        </p:nvSpPr>
        <p:spPr bwMode="auto">
          <a:xfrm rot="3609868">
            <a:off x="6197721" y="139268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C1885F29-7D3F-4F17-9711-B6C0566A5F4F}"/>
              </a:ext>
            </a:extLst>
          </p:cNvPr>
          <p:cNvSpPr>
            <a:spLocks/>
          </p:cNvSpPr>
          <p:nvPr/>
        </p:nvSpPr>
        <p:spPr bwMode="auto">
          <a:xfrm rot="3839654">
            <a:off x="6266094" y="152170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1" name="Freeform 6">
            <a:extLst>
              <a:ext uri="{FF2B5EF4-FFF2-40B4-BE49-F238E27FC236}">
                <a16:creationId xmlns:a16="http://schemas.microsoft.com/office/drawing/2014/main" id="{ECB24A0C-22F3-42FD-979E-8A8FAEFE821C}"/>
              </a:ext>
            </a:extLst>
          </p:cNvPr>
          <p:cNvSpPr>
            <a:spLocks/>
          </p:cNvSpPr>
          <p:nvPr/>
        </p:nvSpPr>
        <p:spPr bwMode="auto">
          <a:xfrm rot="4069442">
            <a:off x="6325694" y="165499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2" name="Freeform 6">
            <a:extLst>
              <a:ext uri="{FF2B5EF4-FFF2-40B4-BE49-F238E27FC236}">
                <a16:creationId xmlns:a16="http://schemas.microsoft.com/office/drawing/2014/main" id="{48178E7F-6AC2-47C8-BC96-2F6E6729924D}"/>
              </a:ext>
            </a:extLst>
          </p:cNvPr>
          <p:cNvSpPr>
            <a:spLocks/>
          </p:cNvSpPr>
          <p:nvPr/>
        </p:nvSpPr>
        <p:spPr bwMode="auto">
          <a:xfrm rot="4299229">
            <a:off x="6376259" y="1791977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CAC80935-F1A5-4274-AE92-7A44EC8212AB}"/>
              </a:ext>
            </a:extLst>
          </p:cNvPr>
          <p:cNvSpPr>
            <a:spLocks/>
          </p:cNvSpPr>
          <p:nvPr/>
        </p:nvSpPr>
        <p:spPr bwMode="auto">
          <a:xfrm rot="4529017">
            <a:off x="6417560" y="193203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4" name="Freeform 6">
            <a:extLst>
              <a:ext uri="{FF2B5EF4-FFF2-40B4-BE49-F238E27FC236}">
                <a16:creationId xmlns:a16="http://schemas.microsoft.com/office/drawing/2014/main" id="{37AB77B7-6390-4924-8A5B-3E73B9C2878F}"/>
              </a:ext>
            </a:extLst>
          </p:cNvPr>
          <p:cNvSpPr>
            <a:spLocks/>
          </p:cNvSpPr>
          <p:nvPr/>
        </p:nvSpPr>
        <p:spPr bwMode="auto">
          <a:xfrm rot="4758803">
            <a:off x="6449418" y="2074526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5" name="Freeform 6">
            <a:extLst>
              <a:ext uri="{FF2B5EF4-FFF2-40B4-BE49-F238E27FC236}">
                <a16:creationId xmlns:a16="http://schemas.microsoft.com/office/drawing/2014/main" id="{17584755-63C5-48A2-982B-2362798F8DC9}"/>
              </a:ext>
            </a:extLst>
          </p:cNvPr>
          <p:cNvSpPr>
            <a:spLocks/>
          </p:cNvSpPr>
          <p:nvPr/>
        </p:nvSpPr>
        <p:spPr bwMode="auto">
          <a:xfrm rot="4988591">
            <a:off x="6471683" y="221883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6" name="Freeform 6">
            <a:extLst>
              <a:ext uri="{FF2B5EF4-FFF2-40B4-BE49-F238E27FC236}">
                <a16:creationId xmlns:a16="http://schemas.microsoft.com/office/drawing/2014/main" id="{60CF5E81-C5BF-4336-88D4-D9AAD1E7EB06}"/>
              </a:ext>
            </a:extLst>
          </p:cNvPr>
          <p:cNvSpPr>
            <a:spLocks/>
          </p:cNvSpPr>
          <p:nvPr/>
        </p:nvSpPr>
        <p:spPr bwMode="auto">
          <a:xfrm rot="5218378">
            <a:off x="6484261" y="236430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7" name="Freeform 6">
            <a:extLst>
              <a:ext uri="{FF2B5EF4-FFF2-40B4-BE49-F238E27FC236}">
                <a16:creationId xmlns:a16="http://schemas.microsoft.com/office/drawing/2014/main" id="{3E4EF16E-99FB-48C5-BF42-A6D8D788F557}"/>
              </a:ext>
            </a:extLst>
          </p:cNvPr>
          <p:cNvSpPr>
            <a:spLocks/>
          </p:cNvSpPr>
          <p:nvPr/>
        </p:nvSpPr>
        <p:spPr bwMode="auto">
          <a:xfrm rot="5448166">
            <a:off x="6487098" y="2510291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8" name="Freeform 6">
            <a:extLst>
              <a:ext uri="{FF2B5EF4-FFF2-40B4-BE49-F238E27FC236}">
                <a16:creationId xmlns:a16="http://schemas.microsoft.com/office/drawing/2014/main" id="{08BC2E73-50DB-4F0B-8A55-E814F118ACC3}"/>
              </a:ext>
            </a:extLst>
          </p:cNvPr>
          <p:cNvSpPr>
            <a:spLocks/>
          </p:cNvSpPr>
          <p:nvPr/>
        </p:nvSpPr>
        <p:spPr bwMode="auto">
          <a:xfrm rot="5677952">
            <a:off x="6480174" y="265614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89" name="Freeform 6">
            <a:extLst>
              <a:ext uri="{FF2B5EF4-FFF2-40B4-BE49-F238E27FC236}">
                <a16:creationId xmlns:a16="http://schemas.microsoft.com/office/drawing/2014/main" id="{E8E9699D-B4DB-4C35-AFC7-9D2A893A8E71}"/>
              </a:ext>
            </a:extLst>
          </p:cNvPr>
          <p:cNvSpPr>
            <a:spLocks/>
          </p:cNvSpPr>
          <p:nvPr/>
        </p:nvSpPr>
        <p:spPr bwMode="auto">
          <a:xfrm rot="5907739">
            <a:off x="6463522" y="2801202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0" name="Freeform 6">
            <a:extLst>
              <a:ext uri="{FF2B5EF4-FFF2-40B4-BE49-F238E27FC236}">
                <a16:creationId xmlns:a16="http://schemas.microsoft.com/office/drawing/2014/main" id="{146B2AF3-EDD0-47DB-9A06-D4B42BD2AC0B}"/>
              </a:ext>
            </a:extLst>
          </p:cNvPr>
          <p:cNvSpPr>
            <a:spLocks/>
          </p:cNvSpPr>
          <p:nvPr/>
        </p:nvSpPr>
        <p:spPr bwMode="auto">
          <a:xfrm rot="6137527">
            <a:off x="6437223" y="2944833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1" name="Freeform 6">
            <a:extLst>
              <a:ext uri="{FF2B5EF4-FFF2-40B4-BE49-F238E27FC236}">
                <a16:creationId xmlns:a16="http://schemas.microsoft.com/office/drawing/2014/main" id="{30A750CD-C15A-4953-B9AC-F4BB1ADD02A4}"/>
              </a:ext>
            </a:extLst>
          </p:cNvPr>
          <p:cNvSpPr>
            <a:spLocks/>
          </p:cNvSpPr>
          <p:nvPr/>
        </p:nvSpPr>
        <p:spPr bwMode="auto">
          <a:xfrm rot="6367313">
            <a:off x="6401388" y="3086382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2" name="Freeform 6">
            <a:extLst>
              <a:ext uri="{FF2B5EF4-FFF2-40B4-BE49-F238E27FC236}">
                <a16:creationId xmlns:a16="http://schemas.microsoft.com/office/drawing/2014/main" id="{AA58D58E-CF87-419F-ABD0-EBCF1A531A28}"/>
              </a:ext>
            </a:extLst>
          </p:cNvPr>
          <p:cNvSpPr>
            <a:spLocks/>
          </p:cNvSpPr>
          <p:nvPr/>
        </p:nvSpPr>
        <p:spPr bwMode="auto">
          <a:xfrm rot="6597101">
            <a:off x="6356178" y="3225220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3" name="Freeform 6">
            <a:extLst>
              <a:ext uri="{FF2B5EF4-FFF2-40B4-BE49-F238E27FC236}">
                <a16:creationId xmlns:a16="http://schemas.microsoft.com/office/drawing/2014/main" id="{0448AB05-86DA-439C-93BD-6A574BBE1CD1}"/>
              </a:ext>
            </a:extLst>
          </p:cNvPr>
          <p:cNvSpPr>
            <a:spLocks/>
          </p:cNvSpPr>
          <p:nvPr/>
        </p:nvSpPr>
        <p:spPr bwMode="auto">
          <a:xfrm rot="6826888">
            <a:off x="6301794" y="3360729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94" name="Freeform 6">
            <a:extLst>
              <a:ext uri="{FF2B5EF4-FFF2-40B4-BE49-F238E27FC236}">
                <a16:creationId xmlns:a16="http://schemas.microsoft.com/office/drawing/2014/main" id="{1F5C697E-2ED7-4B5C-A8F7-E34E52F6E677}"/>
              </a:ext>
            </a:extLst>
          </p:cNvPr>
          <p:cNvSpPr>
            <a:spLocks/>
          </p:cNvSpPr>
          <p:nvPr/>
        </p:nvSpPr>
        <p:spPr bwMode="auto">
          <a:xfrm rot="7056676">
            <a:off x="6238480" y="3492305"/>
            <a:ext cx="3266541" cy="2874408"/>
          </a:xfrm>
          <a:custGeom>
            <a:avLst/>
            <a:gdLst>
              <a:gd name="T0" fmla="*/ 170 w 561"/>
              <a:gd name="T1" fmla="*/ 499 h 499"/>
              <a:gd name="T2" fmla="*/ 120 w 561"/>
              <a:gd name="T3" fmla="*/ 470 h 499"/>
              <a:gd name="T4" fmla="*/ 9 w 561"/>
              <a:gd name="T5" fmla="*/ 278 h 499"/>
              <a:gd name="T6" fmla="*/ 9 w 561"/>
              <a:gd name="T7" fmla="*/ 220 h 499"/>
              <a:gd name="T8" fmla="*/ 120 w 561"/>
              <a:gd name="T9" fmla="*/ 29 h 499"/>
              <a:gd name="T10" fmla="*/ 170 w 561"/>
              <a:gd name="T11" fmla="*/ 0 h 499"/>
              <a:gd name="T12" fmla="*/ 391 w 561"/>
              <a:gd name="T13" fmla="*/ 0 h 499"/>
              <a:gd name="T14" fmla="*/ 441 w 561"/>
              <a:gd name="T15" fmla="*/ 29 h 499"/>
              <a:gd name="T16" fmla="*/ 552 w 561"/>
              <a:gd name="T17" fmla="*/ 220 h 499"/>
              <a:gd name="T18" fmla="*/ 552 w 561"/>
              <a:gd name="T19" fmla="*/ 278 h 499"/>
              <a:gd name="T20" fmla="*/ 441 w 561"/>
              <a:gd name="T21" fmla="*/ 470 h 499"/>
              <a:gd name="T22" fmla="*/ 391 w 561"/>
              <a:gd name="T23" fmla="*/ 499 h 499"/>
              <a:gd name="T24" fmla="*/ 170 w 561"/>
              <a:gd name="T25" fmla="*/ 499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1" h="499">
                <a:moveTo>
                  <a:pt x="170" y="499"/>
                </a:moveTo>
                <a:cubicBezTo>
                  <a:pt x="151" y="499"/>
                  <a:pt x="129" y="486"/>
                  <a:pt x="120" y="470"/>
                </a:cubicBezTo>
                <a:cubicBezTo>
                  <a:pt x="9" y="278"/>
                  <a:pt x="9" y="278"/>
                  <a:pt x="9" y="278"/>
                </a:cubicBezTo>
                <a:cubicBezTo>
                  <a:pt x="0" y="262"/>
                  <a:pt x="0" y="236"/>
                  <a:pt x="9" y="220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9" y="13"/>
                  <a:pt x="151" y="0"/>
                  <a:pt x="170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0" y="0"/>
                  <a:pt x="432" y="13"/>
                  <a:pt x="441" y="29"/>
                </a:cubicBezTo>
                <a:cubicBezTo>
                  <a:pt x="552" y="220"/>
                  <a:pt x="552" y="220"/>
                  <a:pt x="552" y="220"/>
                </a:cubicBezTo>
                <a:cubicBezTo>
                  <a:pt x="561" y="236"/>
                  <a:pt x="561" y="262"/>
                  <a:pt x="552" y="278"/>
                </a:cubicBezTo>
                <a:cubicBezTo>
                  <a:pt x="441" y="470"/>
                  <a:pt x="441" y="470"/>
                  <a:pt x="441" y="470"/>
                </a:cubicBezTo>
                <a:cubicBezTo>
                  <a:pt x="432" y="486"/>
                  <a:pt x="410" y="499"/>
                  <a:pt x="391" y="499"/>
                </a:cubicBezTo>
                <a:lnTo>
                  <a:pt x="170" y="499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rgbClr val="FF8585"/>
                </a:gs>
                <a:gs pos="50000">
                  <a:srgbClr val="775C8A">
                    <a:alpha val="0"/>
                  </a:srgbClr>
                </a:gs>
                <a:gs pos="25000">
                  <a:srgbClr val="00B0F0"/>
                </a:gs>
                <a:gs pos="75000">
                  <a:srgbClr val="05DAE3"/>
                </a:gs>
                <a:gs pos="100000">
                  <a:srgbClr val="6DFEFB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3981690" y="4263942"/>
            <a:ext cx="1852960" cy="126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8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水冷</a:t>
            </a:r>
            <a:endParaRPr lang="en-US" altLang="zh-CN" sz="28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  <a:p>
            <a:pPr>
              <a:lnSpc>
                <a:spcPct val="125000"/>
              </a:lnSpc>
            </a:pPr>
            <a:r>
              <a:rPr lang="zh-TW" altLang="en-US" sz="36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</a:rPr>
              <a:t>熱循環</a:t>
            </a:r>
            <a:endParaRPr lang="zh-CN" altLang="en-US" sz="36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51801" y="194356"/>
            <a:ext cx="3964929" cy="756696"/>
            <a:chOff x="251801" y="194356"/>
            <a:chExt cx="3964929" cy="756696"/>
          </a:xfrm>
        </p:grpSpPr>
        <p:sp>
          <p:nvSpPr>
            <p:cNvPr id="42" name="文本框 41"/>
            <p:cNvSpPr txBox="1"/>
            <p:nvPr/>
          </p:nvSpPr>
          <p:spPr>
            <a:xfrm>
              <a:off x="278714" y="194356"/>
              <a:ext cx="3938016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400" spc="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原理</a:t>
              </a:r>
              <a:endParaRPr lang="zh-CN" altLang="en-US" sz="1600" spc="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78714" y="638146"/>
              <a:ext cx="2344466" cy="312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TW" sz="1200" dirty="0">
                  <a:solidFill>
                    <a:schemeClr val="bg1">
                      <a:lumMod val="95000"/>
                    </a:schemeClr>
                  </a:solidFill>
                  <a:latin typeface="Source Han Sans Light" panose="020B0300000000000000" pitchFamily="34" charset="-122"/>
                  <a:ea typeface="Source Han Sans Light" panose="020B0300000000000000" pitchFamily="34" charset="-122"/>
                  <a:cs typeface="Segoe UI Light" panose="020B0502040204020203" pitchFamily="34" charset="0"/>
                </a:rPr>
                <a:t>PRINCIPLE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251801" y="314325"/>
              <a:ext cx="0" cy="589102"/>
            </a:xfrm>
            <a:prstGeom prst="line">
              <a:avLst/>
            </a:prstGeom>
            <a:ln w="12700">
              <a:solidFill>
                <a:srgbClr val="05DA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9506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6259</TotalTime>
  <Words>126</Words>
  <Application>Microsoft Office PowerPoint</Application>
  <PresentationFormat>寬螢幕</PresentationFormat>
  <Paragraphs>73</Paragraphs>
  <Slides>15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6" baseType="lpstr">
      <vt:lpstr>等线</vt:lpstr>
      <vt:lpstr>等线 Light</vt:lpstr>
      <vt:lpstr>Source Han Sans Bold</vt:lpstr>
      <vt:lpstr>Source Han Sans Heavy</vt:lpstr>
      <vt:lpstr>Source Han Sans Light</vt:lpstr>
      <vt:lpstr>新細明體</vt:lpstr>
      <vt:lpstr>Agency FB</vt:lpstr>
      <vt:lpstr>Arial</vt:lpstr>
      <vt:lpstr>Impact</vt:lpstr>
      <vt:lpstr>Segoe UI Light</vt:lpstr>
      <vt:lpstr>1_Office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kan</dc:creator>
  <cp:keywords/>
  <dc:description>http://www.ypppt.com/</dc:description>
  <cp:lastModifiedBy>user</cp:lastModifiedBy>
  <cp:revision>136</cp:revision>
  <dcterms:created xsi:type="dcterms:W3CDTF">2016-04-26T14:58:39Z</dcterms:created>
  <dcterms:modified xsi:type="dcterms:W3CDTF">2022-06-15T02:59:13Z</dcterms:modified>
</cp:coreProperties>
</file>

<file path=docProps/thumbnail.jpeg>
</file>